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webextensions/webextension2.xml" ContentType="application/vnd.ms-office.webextension+xml"/>
  <Override PartName="/ppt/webextensions/webextension3.xml" ContentType="application/vnd.ms-office.webextension+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3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slideLayouts/slideLayout20.xml" ContentType="application/vnd.openxmlformats-officedocument.presentationml.slideLayout+xml"/>
  <Override PartName="/ppt/theme/theme6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7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7" Type="http://schemas.microsoft.com/office/2020/02/relationships/classificationlabels" Target="docMetadata/LabelInfo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autoCompressPictures="0">
  <p:sldMasterIdLst>
    <p:sldMasterId id="2147483677" r:id="rId4"/>
    <p:sldMasterId id="2147483707" r:id="rId5"/>
    <p:sldMasterId id="2147483743" r:id="rId6"/>
    <p:sldMasterId id="2147483785" r:id="rId7"/>
    <p:sldMasterId id="2147483802" r:id="rId8"/>
    <p:sldMasterId id="2147483819" r:id="rId9"/>
    <p:sldMasterId id="2147483688" r:id="rId10"/>
    <p:sldMasterId id="2147483782" r:id="rId11"/>
  </p:sldMasterIdLst>
  <p:notesMasterIdLst>
    <p:notesMasterId r:id="rId15"/>
  </p:notesMasterIdLst>
  <p:handoutMasterIdLst>
    <p:handoutMasterId r:id="rId16"/>
  </p:handoutMasterIdLst>
  <p:sldIdLst>
    <p:sldId id="325" r:id="rId12"/>
    <p:sldId id="334" r:id="rId13"/>
    <p:sldId id="327" r:id="rId14"/>
  </p:sldIdLst>
  <p:sldSz cx="12192000" cy="6858000"/>
  <p:notesSz cx="6858000" cy="9144000"/>
  <p:embeddedFontLst>
    <p:embeddedFont>
      <p:font typeface="Museo Sans 300" panose="02000000000000000000" pitchFamily="2" charset="77"/>
      <p:regular r:id="rId17"/>
      <p:italic r:id="rId18"/>
    </p:embeddedFont>
    <p:embeddedFont>
      <p:font typeface="Museo Sans 500" panose="02000000000000000000" pitchFamily="2" charset="77"/>
      <p:regular r:id="rId19"/>
      <p:italic r:id="rId20"/>
    </p:embeddedFont>
    <p:embeddedFont>
      <p:font typeface="Museo Slab 500" panose="02000000000000000000" pitchFamily="2" charset="77"/>
      <p:regular r:id="rId21"/>
      <p:italic r:id="rId22"/>
    </p:embeddedFont>
  </p:embeddedFontLst>
  <p:defaultTextStyle>
    <a:defPPr>
      <a:defRPr lang="en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F4FF"/>
    <a:srgbClr val="000000"/>
    <a:srgbClr val="597693"/>
    <a:srgbClr val="BAD1F6"/>
    <a:srgbClr val="043069"/>
    <a:srgbClr val="042B5F"/>
    <a:srgbClr val="053676"/>
    <a:srgbClr val="0A4496"/>
    <a:srgbClr val="073B7D"/>
    <a:srgbClr val="0532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50"/>
    <p:restoredTop sz="94658"/>
  </p:normalViewPr>
  <p:slideViewPr>
    <p:cSldViewPr snapToGrid="0" showGuides="1">
      <p:cViewPr varScale="1">
        <p:scale>
          <a:sx n="124" d="100"/>
          <a:sy n="124" d="100"/>
        </p:scale>
        <p:origin x="200" y="5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114" d="100"/>
          <a:sy n="114" d="100"/>
        </p:scale>
        <p:origin x="4528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font" Target="fonts/font5.fntdata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0E5C80D-560C-AD43-DFA2-D5536B40201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NO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E93FC5-246E-B3FC-DC7C-962C788271A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268FAD-BDD4-DF4D-86E0-D3084929ACC2}" type="datetimeFigureOut">
              <a:rPr lang="en-NO" smtClean="0"/>
              <a:t>12/10/2026</a:t>
            </a:fld>
            <a:endParaRPr lang="en-NO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DAE8EB-BC6B-5E62-1E40-D6882BD35B4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NO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91CABF-7744-6826-C5AF-99FE1F10EAB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DC2935-888F-A447-BC5D-CADA00534C1D}" type="slidenum">
              <a:rPr lang="en-NO" smtClean="0"/>
              <a:t>‹#›</a:t>
            </a:fld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1935416507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N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2DC5C8-2BC3-284A-AC71-F2D755B20601}" type="datetimeFigureOut">
              <a:rPr lang="en-NO" smtClean="0"/>
              <a:t>12/10/2026</a:t>
            </a:fld>
            <a:endParaRPr lang="en-N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NO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N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N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5DCE-A19D-AE4C-A8A8-2547A81A64E9}" type="slidenum">
              <a:rPr lang="en-NO" smtClean="0"/>
              <a:t>‹#›</a:t>
            </a:fld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4031038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7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7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7.xml"/><Relationship Id="rId4" Type="http://schemas.openxmlformats.org/officeDocument/2006/relationships/image" Target="../media/image15.jpe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8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gradFill>
          <a:gsLst>
            <a:gs pos="72000">
              <a:srgbClr val="063671"/>
            </a:gs>
            <a:gs pos="43000">
              <a:srgbClr val="032D59"/>
            </a:gs>
            <a:gs pos="8000">
              <a:srgbClr val="002341"/>
            </a:gs>
            <a:gs pos="100000">
              <a:srgbClr val="0B49A1"/>
            </a:gs>
          </a:gsLst>
          <a:lin ang="15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01ECE13-E70D-26DC-8956-FDF5590411A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55"/>
          </p:nvPr>
        </p:nvSpPr>
        <p:spPr>
          <a:xfrm>
            <a:off x="8428594" y="-775"/>
            <a:ext cx="2132103" cy="1895292"/>
          </a:xfrm>
          <a:custGeom>
            <a:avLst/>
            <a:gdLst>
              <a:gd name="csX0" fmla="*/ 1650599 w 3313088"/>
              <a:gd name="csY0" fmla="*/ 79448 h 2945106"/>
              <a:gd name="csX1" fmla="*/ 413999 w 3313088"/>
              <a:gd name="csY1" fmla="*/ 1316048 h 2945106"/>
              <a:gd name="csX2" fmla="*/ 1650599 w 3313088"/>
              <a:gd name="csY2" fmla="*/ 2552648 h 2945106"/>
              <a:gd name="csX3" fmla="*/ 2887199 w 3313088"/>
              <a:gd name="csY3" fmla="*/ 1316048 h 2945106"/>
              <a:gd name="csX4" fmla="*/ 1650599 w 3313088"/>
              <a:gd name="csY4" fmla="*/ 79448 h 2945106"/>
              <a:gd name="csX5" fmla="*/ 1265 w 3313088"/>
              <a:gd name="csY5" fmla="*/ 0 h 2945106"/>
              <a:gd name="csX6" fmla="*/ 3313088 w 3313088"/>
              <a:gd name="csY6" fmla="*/ 13155 h 2945106"/>
              <a:gd name="csX7" fmla="*/ 3299931 w 3313088"/>
              <a:gd name="csY7" fmla="*/ 2945106 h 2945106"/>
              <a:gd name="csX8" fmla="*/ 1267 w 3313088"/>
              <a:gd name="csY8" fmla="*/ 2945106 h 2945106"/>
              <a:gd name="csX9" fmla="*/ 1265 w 3313088"/>
              <a:gd name="csY9" fmla="*/ 0 h 294510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3313088" h="2945106">
                <a:moveTo>
                  <a:pt x="1650599" y="79448"/>
                </a:moveTo>
                <a:cubicBezTo>
                  <a:pt x="967644" y="79448"/>
                  <a:pt x="413999" y="633093"/>
                  <a:pt x="413999" y="1316048"/>
                </a:cubicBezTo>
                <a:cubicBezTo>
                  <a:pt x="413999" y="1999003"/>
                  <a:pt x="967644" y="2552648"/>
                  <a:pt x="1650599" y="2552648"/>
                </a:cubicBezTo>
                <a:cubicBezTo>
                  <a:pt x="2333554" y="2552648"/>
                  <a:pt x="2887199" y="1999003"/>
                  <a:pt x="2887199" y="1316048"/>
                </a:cubicBezTo>
                <a:cubicBezTo>
                  <a:pt x="2887199" y="633093"/>
                  <a:pt x="2333554" y="79448"/>
                  <a:pt x="1650599" y="79448"/>
                </a:cubicBezTo>
                <a:close/>
                <a:moveTo>
                  <a:pt x="1265" y="0"/>
                </a:moveTo>
                <a:lnTo>
                  <a:pt x="3313088" y="13155"/>
                </a:lnTo>
                <a:cubicBezTo>
                  <a:pt x="3308702" y="994857"/>
                  <a:pt x="3304317" y="1963404"/>
                  <a:pt x="3299931" y="2945106"/>
                </a:cubicBezTo>
                <a:lnTo>
                  <a:pt x="1267" y="2945106"/>
                </a:lnTo>
                <a:cubicBezTo>
                  <a:pt x="-3119" y="1972175"/>
                  <a:pt x="5651" y="972931"/>
                  <a:pt x="1265" y="0"/>
                </a:cubicBezTo>
                <a:close/>
              </a:path>
            </a:pathLst>
          </a:custGeom>
          <a:gradFill>
            <a:gsLst>
              <a:gs pos="0">
                <a:srgbClr val="053269"/>
              </a:gs>
              <a:gs pos="100000">
                <a:srgbClr val="05346B"/>
              </a:gs>
            </a:gsLst>
            <a:lin ang="2400000" scaled="0"/>
          </a:gradFill>
          <a:ln w="12700">
            <a:noFill/>
          </a:ln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3710FD19-45F4-B030-57EC-D894CF9C34E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54"/>
          </p:nvPr>
        </p:nvSpPr>
        <p:spPr>
          <a:xfrm>
            <a:off x="5777689" y="2479316"/>
            <a:ext cx="2122821" cy="3207625"/>
          </a:xfrm>
          <a:custGeom>
            <a:avLst/>
            <a:gdLst>
              <a:gd name="csX0" fmla="*/ 1649332 w 3298664"/>
              <a:gd name="csY0" fmla="*/ 2118690 h 4984348"/>
              <a:gd name="csX1" fmla="*/ 412732 w 3298664"/>
              <a:gd name="csY1" fmla="*/ 3355290 h 4984348"/>
              <a:gd name="csX2" fmla="*/ 1649332 w 3298664"/>
              <a:gd name="csY2" fmla="*/ 4591890 h 4984348"/>
              <a:gd name="csX3" fmla="*/ 2885932 w 3298664"/>
              <a:gd name="csY3" fmla="*/ 3355290 h 4984348"/>
              <a:gd name="csX4" fmla="*/ 1649332 w 3298664"/>
              <a:gd name="csY4" fmla="*/ 2118690 h 4984348"/>
              <a:gd name="csX5" fmla="*/ 0 w 3298664"/>
              <a:gd name="csY5" fmla="*/ 0 h 4984348"/>
              <a:gd name="csX6" fmla="*/ 3298664 w 3298664"/>
              <a:gd name="csY6" fmla="*/ 0 h 4984348"/>
              <a:gd name="csX7" fmla="*/ 3298664 w 3298664"/>
              <a:gd name="csY7" fmla="*/ 4984348 h 4984348"/>
              <a:gd name="csX8" fmla="*/ 0 w 3298664"/>
              <a:gd name="csY8" fmla="*/ 4984348 h 498434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298664" h="4984348">
                <a:moveTo>
                  <a:pt x="1649332" y="2118690"/>
                </a:moveTo>
                <a:cubicBezTo>
                  <a:pt x="966377" y="2118690"/>
                  <a:pt x="412732" y="2672335"/>
                  <a:pt x="412732" y="3355290"/>
                </a:cubicBezTo>
                <a:cubicBezTo>
                  <a:pt x="412732" y="4038245"/>
                  <a:pt x="966377" y="4591890"/>
                  <a:pt x="1649332" y="4591890"/>
                </a:cubicBezTo>
                <a:cubicBezTo>
                  <a:pt x="2332287" y="4591890"/>
                  <a:pt x="2885932" y="4038245"/>
                  <a:pt x="2885932" y="3355290"/>
                </a:cubicBezTo>
                <a:cubicBezTo>
                  <a:pt x="2885932" y="2672335"/>
                  <a:pt x="2332287" y="2118690"/>
                  <a:pt x="1649332" y="2118690"/>
                </a:cubicBezTo>
                <a:close/>
                <a:moveTo>
                  <a:pt x="0" y="0"/>
                </a:moveTo>
                <a:lnTo>
                  <a:pt x="3298664" y="0"/>
                </a:lnTo>
                <a:lnTo>
                  <a:pt x="3298664" y="4984348"/>
                </a:lnTo>
                <a:lnTo>
                  <a:pt x="0" y="4984348"/>
                </a:lnTo>
                <a:close/>
              </a:path>
            </a:pathLst>
          </a:custGeom>
          <a:gradFill>
            <a:gsLst>
              <a:gs pos="100000">
                <a:srgbClr val="073B7D"/>
              </a:gs>
              <a:gs pos="0">
                <a:srgbClr val="032D59"/>
              </a:gs>
            </a:gsLst>
            <a:lin ang="2400000" scaled="0"/>
          </a:gradFill>
          <a:ln w="12700">
            <a:noFill/>
          </a:ln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15" name="Picture Placeholder 13">
            <a:extLst>
              <a:ext uri="{FF2B5EF4-FFF2-40B4-BE49-F238E27FC236}">
                <a16:creationId xmlns:a16="http://schemas.microsoft.com/office/drawing/2014/main" id="{B3B9BCB8-4F8E-288F-FCF9-2C16D423B5D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1"/>
          </p:nvPr>
        </p:nvSpPr>
        <p:spPr>
          <a:xfrm>
            <a:off x="8428594" y="2477671"/>
            <a:ext cx="2123911" cy="4380330"/>
          </a:xfrm>
          <a:prstGeom prst="rect">
            <a:avLst/>
          </a:prstGeom>
          <a:gradFill>
            <a:gsLst>
              <a:gs pos="53000">
                <a:srgbClr val="073B7D"/>
              </a:gs>
              <a:gs pos="30500">
                <a:srgbClr val="05346B"/>
              </a:gs>
              <a:gs pos="8000">
                <a:srgbClr val="032D59"/>
              </a:gs>
              <a:gs pos="100000">
                <a:srgbClr val="0B49A1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16" name="Picture Placeholder 3">
            <a:extLst>
              <a:ext uri="{FF2B5EF4-FFF2-40B4-BE49-F238E27FC236}">
                <a16:creationId xmlns:a16="http://schemas.microsoft.com/office/drawing/2014/main" id="{A0B5CDFC-10FF-0E9E-1585-AB7B110FAE4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2"/>
          </p:nvPr>
        </p:nvSpPr>
        <p:spPr>
          <a:xfrm>
            <a:off x="5779142" y="6220903"/>
            <a:ext cx="2028094" cy="632742"/>
          </a:xfrm>
          <a:custGeom>
            <a:avLst/>
            <a:gdLst>
              <a:gd name="connsiteX0" fmla="*/ 0 w 1446212"/>
              <a:gd name="connsiteY0" fmla="*/ 0 h 2143125"/>
              <a:gd name="connsiteX1" fmla="*/ 1446212 w 1446212"/>
              <a:gd name="connsiteY1" fmla="*/ 0 h 2143125"/>
              <a:gd name="connsiteX2" fmla="*/ 1446212 w 1446212"/>
              <a:gd name="connsiteY2" fmla="*/ 2143125 h 2143125"/>
              <a:gd name="connsiteX3" fmla="*/ 0 w 1446212"/>
              <a:gd name="connsiteY3" fmla="*/ 2143125 h 2143125"/>
              <a:gd name="connsiteX4" fmla="*/ 0 w 1446212"/>
              <a:gd name="connsiteY4" fmla="*/ 0 h 2143125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6212 w 1446212"/>
              <a:gd name="connsiteY3" fmla="*/ 2145729 h 2145729"/>
              <a:gd name="connsiteX4" fmla="*/ 0 w 1446212"/>
              <a:gd name="connsiteY4" fmla="*/ 2145729 h 2145729"/>
              <a:gd name="connsiteX5" fmla="*/ 0 w 1446212"/>
              <a:gd name="connsiteY5" fmla="*/ 2604 h 2145729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3037 w 1446212"/>
              <a:gd name="connsiteY3" fmla="*/ 714375 h 2145729"/>
              <a:gd name="connsiteX4" fmla="*/ 1446212 w 1446212"/>
              <a:gd name="connsiteY4" fmla="*/ 2145729 h 2145729"/>
              <a:gd name="connsiteX5" fmla="*/ 0 w 1446212"/>
              <a:gd name="connsiteY5" fmla="*/ 2145729 h 2145729"/>
              <a:gd name="connsiteX6" fmla="*/ 0 w 1446212"/>
              <a:gd name="connsiteY6" fmla="*/ 2604 h 2145729"/>
              <a:gd name="connsiteX0" fmla="*/ 0 w 1552402"/>
              <a:gd name="connsiteY0" fmla="*/ 2604 h 2145729"/>
              <a:gd name="connsiteX1" fmla="*/ 725487 w 1552402"/>
              <a:gd name="connsiteY1" fmla="*/ 0 h 2145729"/>
              <a:gd name="connsiteX2" fmla="*/ 1446212 w 1552402"/>
              <a:gd name="connsiteY2" fmla="*/ 2604 h 2145729"/>
              <a:gd name="connsiteX3" fmla="*/ 1443037 w 1552402"/>
              <a:gd name="connsiteY3" fmla="*/ 714375 h 2145729"/>
              <a:gd name="connsiteX4" fmla="*/ 1443037 w 1552402"/>
              <a:gd name="connsiteY4" fmla="*/ 1435100 h 2145729"/>
              <a:gd name="connsiteX5" fmla="*/ 1446212 w 1552402"/>
              <a:gd name="connsiteY5" fmla="*/ 2145729 h 2145729"/>
              <a:gd name="connsiteX6" fmla="*/ 0 w 1552402"/>
              <a:gd name="connsiteY6" fmla="*/ 2145729 h 2145729"/>
              <a:gd name="connsiteX7" fmla="*/ 0 w 1552402"/>
              <a:gd name="connsiteY7" fmla="*/ 2604 h 2145729"/>
              <a:gd name="connsiteX0" fmla="*/ 0 w 1498902"/>
              <a:gd name="connsiteY0" fmla="*/ 2604 h 2149475"/>
              <a:gd name="connsiteX1" fmla="*/ 725487 w 1498902"/>
              <a:gd name="connsiteY1" fmla="*/ 0 h 2149475"/>
              <a:gd name="connsiteX2" fmla="*/ 1446212 w 1498902"/>
              <a:gd name="connsiteY2" fmla="*/ 2604 h 2149475"/>
              <a:gd name="connsiteX3" fmla="*/ 1443037 w 1498902"/>
              <a:gd name="connsiteY3" fmla="*/ 714375 h 2149475"/>
              <a:gd name="connsiteX4" fmla="*/ 1443037 w 1498902"/>
              <a:gd name="connsiteY4" fmla="*/ 1435100 h 2149475"/>
              <a:gd name="connsiteX5" fmla="*/ 1446212 w 1498902"/>
              <a:gd name="connsiteY5" fmla="*/ 2145729 h 2149475"/>
              <a:gd name="connsiteX6" fmla="*/ 722312 w 1498902"/>
              <a:gd name="connsiteY6" fmla="*/ 2149475 h 2149475"/>
              <a:gd name="connsiteX7" fmla="*/ 0 w 1498902"/>
              <a:gd name="connsiteY7" fmla="*/ 2145729 h 2149475"/>
              <a:gd name="connsiteX8" fmla="*/ 0 w 1498902"/>
              <a:gd name="connsiteY8" fmla="*/ 2604 h 2149475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446212 w 1552755"/>
              <a:gd name="connsiteY2" fmla="*/ 26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552755"/>
              <a:gd name="connsiteY0" fmla="*/ 53600 h 2200471"/>
              <a:gd name="connsiteX1" fmla="*/ 725487 w 1552755"/>
              <a:gd name="connsiteY1" fmla="*/ 50996 h 2200471"/>
              <a:gd name="connsiteX2" fmla="*/ 1446212 w 1552755"/>
              <a:gd name="connsiteY2" fmla="*/ 53600 h 2200471"/>
              <a:gd name="connsiteX3" fmla="*/ 1443037 w 1552755"/>
              <a:gd name="connsiteY3" fmla="*/ 765371 h 2200471"/>
              <a:gd name="connsiteX4" fmla="*/ 1443037 w 1552755"/>
              <a:gd name="connsiteY4" fmla="*/ 1486096 h 2200471"/>
              <a:gd name="connsiteX5" fmla="*/ 1446212 w 1552755"/>
              <a:gd name="connsiteY5" fmla="*/ 2196725 h 2200471"/>
              <a:gd name="connsiteX6" fmla="*/ 722312 w 1552755"/>
              <a:gd name="connsiteY6" fmla="*/ 2200471 h 2200471"/>
              <a:gd name="connsiteX7" fmla="*/ 0 w 1552755"/>
              <a:gd name="connsiteY7" fmla="*/ 2196725 h 2200471"/>
              <a:gd name="connsiteX8" fmla="*/ 0 w 1552755"/>
              <a:gd name="connsiteY8" fmla="*/ 53600 h 2200471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230312 w 1552755"/>
              <a:gd name="connsiteY2" fmla="*/ 2058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443399"/>
              <a:gd name="connsiteY0" fmla="*/ 2604 h 2149475"/>
              <a:gd name="connsiteX1" fmla="*/ 725487 w 1443399"/>
              <a:gd name="connsiteY1" fmla="*/ 0 h 2149475"/>
              <a:gd name="connsiteX2" fmla="*/ 1230312 w 1443399"/>
              <a:gd name="connsiteY2" fmla="*/ 205804 h 2149475"/>
              <a:gd name="connsiteX3" fmla="*/ 1443037 w 1443399"/>
              <a:gd name="connsiteY3" fmla="*/ 714375 h 2149475"/>
              <a:gd name="connsiteX4" fmla="*/ 1443037 w 1443399"/>
              <a:gd name="connsiteY4" fmla="*/ 1435100 h 2149475"/>
              <a:gd name="connsiteX5" fmla="*/ 1217612 w 1443399"/>
              <a:gd name="connsiteY5" fmla="*/ 1942529 h 2149475"/>
              <a:gd name="connsiteX6" fmla="*/ 722312 w 1443399"/>
              <a:gd name="connsiteY6" fmla="*/ 2149475 h 2149475"/>
              <a:gd name="connsiteX7" fmla="*/ 0 w 1443399"/>
              <a:gd name="connsiteY7" fmla="*/ 2145729 h 2149475"/>
              <a:gd name="connsiteX8" fmla="*/ 0 w 144339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20787 w 1443039"/>
              <a:gd name="connsiteY5" fmla="*/ 19552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04912 w 1443039"/>
              <a:gd name="connsiteY5" fmla="*/ 1964754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56361"/>
              <a:gd name="connsiteX1" fmla="*/ 725487 w 1443039"/>
              <a:gd name="connsiteY1" fmla="*/ 0 h 2156361"/>
              <a:gd name="connsiteX2" fmla="*/ 1230312 w 1443039"/>
              <a:gd name="connsiteY2" fmla="*/ 205804 h 2156361"/>
              <a:gd name="connsiteX3" fmla="*/ 1443037 w 1443039"/>
              <a:gd name="connsiteY3" fmla="*/ 714375 h 2156361"/>
              <a:gd name="connsiteX4" fmla="*/ 1443037 w 1443039"/>
              <a:gd name="connsiteY4" fmla="*/ 1435100 h 2156361"/>
              <a:gd name="connsiteX5" fmla="*/ 1204912 w 1443039"/>
              <a:gd name="connsiteY5" fmla="*/ 1964754 h 2156361"/>
              <a:gd name="connsiteX6" fmla="*/ 722312 w 1443039"/>
              <a:gd name="connsiteY6" fmla="*/ 2149475 h 2156361"/>
              <a:gd name="connsiteX7" fmla="*/ 15949 w 1443039"/>
              <a:gd name="connsiteY7" fmla="*/ 2156361 h 2156361"/>
              <a:gd name="connsiteX8" fmla="*/ 0 w 1443039"/>
              <a:gd name="connsiteY8" fmla="*/ 2604 h 2156361"/>
              <a:gd name="connsiteX0" fmla="*/ 5316 w 1427090"/>
              <a:gd name="connsiteY0" fmla="*/ 7920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5316 w 1427090"/>
              <a:gd name="connsiteY8" fmla="*/ 7920 h 2156361"/>
              <a:gd name="connsiteX0" fmla="*/ 0 w 1427090"/>
              <a:gd name="connsiteY0" fmla="*/ 13236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13236 h 2156361"/>
              <a:gd name="connsiteX0" fmla="*/ 0 w 1427090"/>
              <a:gd name="connsiteY0" fmla="*/ 2603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2603 h 2156361"/>
              <a:gd name="connsiteX0" fmla="*/ 0 w 1431472"/>
              <a:gd name="connsiteY0" fmla="*/ 2603 h 2156361"/>
              <a:gd name="connsiteX1" fmla="*/ 709538 w 1431472"/>
              <a:gd name="connsiteY1" fmla="*/ 0 h 2156361"/>
              <a:gd name="connsiteX2" fmla="*/ 1214363 w 1431472"/>
              <a:gd name="connsiteY2" fmla="*/ 205804 h 2156361"/>
              <a:gd name="connsiteX3" fmla="*/ 1366336 w 1431472"/>
              <a:gd name="connsiteY3" fmla="*/ 431222 h 2156361"/>
              <a:gd name="connsiteX4" fmla="*/ 1427088 w 1431472"/>
              <a:gd name="connsiteY4" fmla="*/ 714375 h 2156361"/>
              <a:gd name="connsiteX5" fmla="*/ 1427088 w 1431472"/>
              <a:gd name="connsiteY5" fmla="*/ 1435100 h 2156361"/>
              <a:gd name="connsiteX6" fmla="*/ 1188963 w 1431472"/>
              <a:gd name="connsiteY6" fmla="*/ 1964754 h 2156361"/>
              <a:gd name="connsiteX7" fmla="*/ 706363 w 1431472"/>
              <a:gd name="connsiteY7" fmla="*/ 2149475 h 2156361"/>
              <a:gd name="connsiteX8" fmla="*/ 0 w 1431472"/>
              <a:gd name="connsiteY8" fmla="*/ 2156361 h 2156361"/>
              <a:gd name="connsiteX9" fmla="*/ 0 w 1431472"/>
              <a:gd name="connsiteY9" fmla="*/ 2603 h 2156361"/>
              <a:gd name="connsiteX0" fmla="*/ 0 w 1435525"/>
              <a:gd name="connsiteY0" fmla="*/ 2603 h 2156361"/>
              <a:gd name="connsiteX1" fmla="*/ 709538 w 1435525"/>
              <a:gd name="connsiteY1" fmla="*/ 0 h 2156361"/>
              <a:gd name="connsiteX2" fmla="*/ 1214363 w 1435525"/>
              <a:gd name="connsiteY2" fmla="*/ 205804 h 2156361"/>
              <a:gd name="connsiteX3" fmla="*/ 1366336 w 1435525"/>
              <a:gd name="connsiteY3" fmla="*/ 431222 h 2156361"/>
              <a:gd name="connsiteX4" fmla="*/ 1427088 w 1435525"/>
              <a:gd name="connsiteY4" fmla="*/ 1435100 h 2156361"/>
              <a:gd name="connsiteX5" fmla="*/ 1188963 w 1435525"/>
              <a:gd name="connsiteY5" fmla="*/ 1964754 h 2156361"/>
              <a:gd name="connsiteX6" fmla="*/ 706363 w 1435525"/>
              <a:gd name="connsiteY6" fmla="*/ 2149475 h 2156361"/>
              <a:gd name="connsiteX7" fmla="*/ 0 w 1435525"/>
              <a:gd name="connsiteY7" fmla="*/ 2156361 h 2156361"/>
              <a:gd name="connsiteX8" fmla="*/ 0 w 1435525"/>
              <a:gd name="connsiteY8" fmla="*/ 2603 h 2156361"/>
              <a:gd name="connsiteX0" fmla="*/ 0 w 1366598"/>
              <a:gd name="connsiteY0" fmla="*/ 2603 h 2156361"/>
              <a:gd name="connsiteX1" fmla="*/ 709538 w 1366598"/>
              <a:gd name="connsiteY1" fmla="*/ 0 h 2156361"/>
              <a:gd name="connsiteX2" fmla="*/ 1214363 w 1366598"/>
              <a:gd name="connsiteY2" fmla="*/ 205804 h 2156361"/>
              <a:gd name="connsiteX3" fmla="*/ 1366336 w 1366598"/>
              <a:gd name="connsiteY3" fmla="*/ 431222 h 2156361"/>
              <a:gd name="connsiteX4" fmla="*/ 1188963 w 1366598"/>
              <a:gd name="connsiteY4" fmla="*/ 1964754 h 2156361"/>
              <a:gd name="connsiteX5" fmla="*/ 706363 w 1366598"/>
              <a:gd name="connsiteY5" fmla="*/ 2149475 h 2156361"/>
              <a:gd name="connsiteX6" fmla="*/ 0 w 1366598"/>
              <a:gd name="connsiteY6" fmla="*/ 2156361 h 2156361"/>
              <a:gd name="connsiteX7" fmla="*/ 0 w 1366598"/>
              <a:gd name="connsiteY7" fmla="*/ 2603 h 2156361"/>
              <a:gd name="connsiteX0" fmla="*/ 0 w 1393931"/>
              <a:gd name="connsiteY0" fmla="*/ 2603 h 2156361"/>
              <a:gd name="connsiteX1" fmla="*/ 709538 w 1393931"/>
              <a:gd name="connsiteY1" fmla="*/ 0 h 2156361"/>
              <a:gd name="connsiteX2" fmla="*/ 1214363 w 1393931"/>
              <a:gd name="connsiteY2" fmla="*/ 205804 h 2156361"/>
              <a:gd name="connsiteX3" fmla="*/ 1366336 w 1393931"/>
              <a:gd name="connsiteY3" fmla="*/ 431222 h 2156361"/>
              <a:gd name="connsiteX4" fmla="*/ 706363 w 1393931"/>
              <a:gd name="connsiteY4" fmla="*/ 2149475 h 2156361"/>
              <a:gd name="connsiteX5" fmla="*/ 0 w 1393931"/>
              <a:gd name="connsiteY5" fmla="*/ 2156361 h 2156361"/>
              <a:gd name="connsiteX6" fmla="*/ 0 w 1393931"/>
              <a:gd name="connsiteY6" fmla="*/ 2603 h 2156361"/>
              <a:gd name="connsiteX0" fmla="*/ 0 w 1443950"/>
              <a:gd name="connsiteY0" fmla="*/ 2603 h 2158876"/>
              <a:gd name="connsiteX1" fmla="*/ 709538 w 1443950"/>
              <a:gd name="connsiteY1" fmla="*/ 0 h 2158876"/>
              <a:gd name="connsiteX2" fmla="*/ 1214363 w 1443950"/>
              <a:gd name="connsiteY2" fmla="*/ 205804 h 2158876"/>
              <a:gd name="connsiteX3" fmla="*/ 1366336 w 1443950"/>
              <a:gd name="connsiteY3" fmla="*/ 431222 h 2158876"/>
              <a:gd name="connsiteX4" fmla="*/ 0 w 1443950"/>
              <a:gd name="connsiteY4" fmla="*/ 2156361 h 2158876"/>
              <a:gd name="connsiteX5" fmla="*/ 0 w 1443950"/>
              <a:gd name="connsiteY5" fmla="*/ 2603 h 2158876"/>
              <a:gd name="connsiteX0" fmla="*/ 0 w 1443950"/>
              <a:gd name="connsiteY0" fmla="*/ 2603 h 590540"/>
              <a:gd name="connsiteX1" fmla="*/ 709538 w 1443950"/>
              <a:gd name="connsiteY1" fmla="*/ 0 h 590540"/>
              <a:gd name="connsiteX2" fmla="*/ 1214363 w 1443950"/>
              <a:gd name="connsiteY2" fmla="*/ 205804 h 590540"/>
              <a:gd name="connsiteX3" fmla="*/ 1366336 w 1443950"/>
              <a:gd name="connsiteY3" fmla="*/ 431222 h 590540"/>
              <a:gd name="connsiteX4" fmla="*/ 0 w 1443950"/>
              <a:gd name="connsiteY4" fmla="*/ 423449 h 590540"/>
              <a:gd name="connsiteX5" fmla="*/ 0 w 1443950"/>
              <a:gd name="connsiteY5" fmla="*/ 2603 h 590540"/>
              <a:gd name="connsiteX0" fmla="*/ 0 w 1443950"/>
              <a:gd name="connsiteY0" fmla="*/ 2603 h 575259"/>
              <a:gd name="connsiteX1" fmla="*/ 709538 w 1443950"/>
              <a:gd name="connsiteY1" fmla="*/ 0 h 575259"/>
              <a:gd name="connsiteX2" fmla="*/ 1214363 w 1443950"/>
              <a:gd name="connsiteY2" fmla="*/ 205804 h 575259"/>
              <a:gd name="connsiteX3" fmla="*/ 1366336 w 1443950"/>
              <a:gd name="connsiteY3" fmla="*/ 431222 h 575259"/>
              <a:gd name="connsiteX4" fmla="*/ 0 w 1443950"/>
              <a:gd name="connsiteY4" fmla="*/ 423449 h 575259"/>
              <a:gd name="connsiteX5" fmla="*/ 0 w 1443950"/>
              <a:gd name="connsiteY5" fmla="*/ 2603 h 575259"/>
              <a:gd name="connsiteX0" fmla="*/ 0 w 1366336"/>
              <a:gd name="connsiteY0" fmla="*/ 2603 h 575259"/>
              <a:gd name="connsiteX1" fmla="*/ 709538 w 1366336"/>
              <a:gd name="connsiteY1" fmla="*/ 0 h 575259"/>
              <a:gd name="connsiteX2" fmla="*/ 1214363 w 1366336"/>
              <a:gd name="connsiteY2" fmla="*/ 205804 h 575259"/>
              <a:gd name="connsiteX3" fmla="*/ 1366336 w 1366336"/>
              <a:gd name="connsiteY3" fmla="*/ 431222 h 575259"/>
              <a:gd name="connsiteX4" fmla="*/ 0 w 1366336"/>
              <a:gd name="connsiteY4" fmla="*/ 423449 h 575259"/>
              <a:gd name="connsiteX5" fmla="*/ 0 w 1366336"/>
              <a:gd name="connsiteY5" fmla="*/ 2603 h 575259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63409" h="425368">
                <a:moveTo>
                  <a:pt x="0" y="2603"/>
                </a:moveTo>
                <a:lnTo>
                  <a:pt x="709538" y="0"/>
                </a:lnTo>
                <a:cubicBezTo>
                  <a:pt x="950573" y="0"/>
                  <a:pt x="1114166" y="108565"/>
                  <a:pt x="1214363" y="205804"/>
                </a:cubicBezTo>
                <a:cubicBezTo>
                  <a:pt x="1314560" y="303043"/>
                  <a:pt x="1349189" y="390070"/>
                  <a:pt x="1363409" y="425368"/>
                </a:cubicBezTo>
                <a:lnTo>
                  <a:pt x="0" y="423449"/>
                </a:lnTo>
                <a:lnTo>
                  <a:pt x="0" y="2603"/>
                </a:lnTo>
                <a:close/>
              </a:path>
            </a:pathLst>
          </a:custGeom>
          <a:solidFill>
            <a:srgbClr val="093F82"/>
          </a:solidFill>
        </p:spPr>
        <p:txBody>
          <a:bodyPr/>
          <a:lstStyle/>
          <a:p>
            <a:endParaRPr lang="en-NO"/>
          </a:p>
        </p:txBody>
      </p:sp>
      <p:sp>
        <p:nvSpPr>
          <p:cNvPr id="18" name="Picture Placeholder 3">
            <a:extLst>
              <a:ext uri="{FF2B5EF4-FFF2-40B4-BE49-F238E27FC236}">
                <a16:creationId xmlns:a16="http://schemas.microsoft.com/office/drawing/2014/main" id="{911A89DE-5A9B-9DEB-6549-6A32D8E940C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4"/>
          </p:nvPr>
        </p:nvSpPr>
        <p:spPr>
          <a:xfrm>
            <a:off x="5779140" y="933"/>
            <a:ext cx="2122821" cy="1893584"/>
          </a:xfrm>
          <a:custGeom>
            <a:avLst/>
            <a:gdLst>
              <a:gd name="connsiteX0" fmla="*/ 0 w 1446212"/>
              <a:gd name="connsiteY0" fmla="*/ 0 h 2143125"/>
              <a:gd name="connsiteX1" fmla="*/ 1446212 w 1446212"/>
              <a:gd name="connsiteY1" fmla="*/ 0 h 2143125"/>
              <a:gd name="connsiteX2" fmla="*/ 1446212 w 1446212"/>
              <a:gd name="connsiteY2" fmla="*/ 2143125 h 2143125"/>
              <a:gd name="connsiteX3" fmla="*/ 0 w 1446212"/>
              <a:gd name="connsiteY3" fmla="*/ 2143125 h 2143125"/>
              <a:gd name="connsiteX4" fmla="*/ 0 w 1446212"/>
              <a:gd name="connsiteY4" fmla="*/ 0 h 2143125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6212 w 1446212"/>
              <a:gd name="connsiteY3" fmla="*/ 2145729 h 2145729"/>
              <a:gd name="connsiteX4" fmla="*/ 0 w 1446212"/>
              <a:gd name="connsiteY4" fmla="*/ 2145729 h 2145729"/>
              <a:gd name="connsiteX5" fmla="*/ 0 w 1446212"/>
              <a:gd name="connsiteY5" fmla="*/ 2604 h 2145729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3037 w 1446212"/>
              <a:gd name="connsiteY3" fmla="*/ 714375 h 2145729"/>
              <a:gd name="connsiteX4" fmla="*/ 1446212 w 1446212"/>
              <a:gd name="connsiteY4" fmla="*/ 2145729 h 2145729"/>
              <a:gd name="connsiteX5" fmla="*/ 0 w 1446212"/>
              <a:gd name="connsiteY5" fmla="*/ 2145729 h 2145729"/>
              <a:gd name="connsiteX6" fmla="*/ 0 w 1446212"/>
              <a:gd name="connsiteY6" fmla="*/ 2604 h 2145729"/>
              <a:gd name="connsiteX0" fmla="*/ 0 w 1552402"/>
              <a:gd name="connsiteY0" fmla="*/ 2604 h 2145729"/>
              <a:gd name="connsiteX1" fmla="*/ 725487 w 1552402"/>
              <a:gd name="connsiteY1" fmla="*/ 0 h 2145729"/>
              <a:gd name="connsiteX2" fmla="*/ 1446212 w 1552402"/>
              <a:gd name="connsiteY2" fmla="*/ 2604 h 2145729"/>
              <a:gd name="connsiteX3" fmla="*/ 1443037 w 1552402"/>
              <a:gd name="connsiteY3" fmla="*/ 714375 h 2145729"/>
              <a:gd name="connsiteX4" fmla="*/ 1443037 w 1552402"/>
              <a:gd name="connsiteY4" fmla="*/ 1435100 h 2145729"/>
              <a:gd name="connsiteX5" fmla="*/ 1446212 w 1552402"/>
              <a:gd name="connsiteY5" fmla="*/ 2145729 h 2145729"/>
              <a:gd name="connsiteX6" fmla="*/ 0 w 1552402"/>
              <a:gd name="connsiteY6" fmla="*/ 2145729 h 2145729"/>
              <a:gd name="connsiteX7" fmla="*/ 0 w 1552402"/>
              <a:gd name="connsiteY7" fmla="*/ 2604 h 2145729"/>
              <a:gd name="connsiteX0" fmla="*/ 0 w 1498902"/>
              <a:gd name="connsiteY0" fmla="*/ 2604 h 2149475"/>
              <a:gd name="connsiteX1" fmla="*/ 725487 w 1498902"/>
              <a:gd name="connsiteY1" fmla="*/ 0 h 2149475"/>
              <a:gd name="connsiteX2" fmla="*/ 1446212 w 1498902"/>
              <a:gd name="connsiteY2" fmla="*/ 2604 h 2149475"/>
              <a:gd name="connsiteX3" fmla="*/ 1443037 w 1498902"/>
              <a:gd name="connsiteY3" fmla="*/ 714375 h 2149475"/>
              <a:gd name="connsiteX4" fmla="*/ 1443037 w 1498902"/>
              <a:gd name="connsiteY4" fmla="*/ 1435100 h 2149475"/>
              <a:gd name="connsiteX5" fmla="*/ 1446212 w 1498902"/>
              <a:gd name="connsiteY5" fmla="*/ 2145729 h 2149475"/>
              <a:gd name="connsiteX6" fmla="*/ 722312 w 1498902"/>
              <a:gd name="connsiteY6" fmla="*/ 2149475 h 2149475"/>
              <a:gd name="connsiteX7" fmla="*/ 0 w 1498902"/>
              <a:gd name="connsiteY7" fmla="*/ 2145729 h 2149475"/>
              <a:gd name="connsiteX8" fmla="*/ 0 w 1498902"/>
              <a:gd name="connsiteY8" fmla="*/ 2604 h 2149475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446212 w 1552755"/>
              <a:gd name="connsiteY2" fmla="*/ 26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552755"/>
              <a:gd name="connsiteY0" fmla="*/ 53600 h 2200471"/>
              <a:gd name="connsiteX1" fmla="*/ 725487 w 1552755"/>
              <a:gd name="connsiteY1" fmla="*/ 50996 h 2200471"/>
              <a:gd name="connsiteX2" fmla="*/ 1446212 w 1552755"/>
              <a:gd name="connsiteY2" fmla="*/ 53600 h 2200471"/>
              <a:gd name="connsiteX3" fmla="*/ 1443037 w 1552755"/>
              <a:gd name="connsiteY3" fmla="*/ 765371 h 2200471"/>
              <a:gd name="connsiteX4" fmla="*/ 1443037 w 1552755"/>
              <a:gd name="connsiteY4" fmla="*/ 1486096 h 2200471"/>
              <a:gd name="connsiteX5" fmla="*/ 1446212 w 1552755"/>
              <a:gd name="connsiteY5" fmla="*/ 2196725 h 2200471"/>
              <a:gd name="connsiteX6" fmla="*/ 722312 w 1552755"/>
              <a:gd name="connsiteY6" fmla="*/ 2200471 h 2200471"/>
              <a:gd name="connsiteX7" fmla="*/ 0 w 1552755"/>
              <a:gd name="connsiteY7" fmla="*/ 2196725 h 2200471"/>
              <a:gd name="connsiteX8" fmla="*/ 0 w 1552755"/>
              <a:gd name="connsiteY8" fmla="*/ 53600 h 2200471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230312 w 1552755"/>
              <a:gd name="connsiteY2" fmla="*/ 2058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443399"/>
              <a:gd name="connsiteY0" fmla="*/ 2604 h 2149475"/>
              <a:gd name="connsiteX1" fmla="*/ 725487 w 1443399"/>
              <a:gd name="connsiteY1" fmla="*/ 0 h 2149475"/>
              <a:gd name="connsiteX2" fmla="*/ 1230312 w 1443399"/>
              <a:gd name="connsiteY2" fmla="*/ 205804 h 2149475"/>
              <a:gd name="connsiteX3" fmla="*/ 1443037 w 1443399"/>
              <a:gd name="connsiteY3" fmla="*/ 714375 h 2149475"/>
              <a:gd name="connsiteX4" fmla="*/ 1443037 w 1443399"/>
              <a:gd name="connsiteY4" fmla="*/ 1435100 h 2149475"/>
              <a:gd name="connsiteX5" fmla="*/ 1217612 w 1443399"/>
              <a:gd name="connsiteY5" fmla="*/ 1942529 h 2149475"/>
              <a:gd name="connsiteX6" fmla="*/ 722312 w 1443399"/>
              <a:gd name="connsiteY6" fmla="*/ 2149475 h 2149475"/>
              <a:gd name="connsiteX7" fmla="*/ 0 w 1443399"/>
              <a:gd name="connsiteY7" fmla="*/ 2145729 h 2149475"/>
              <a:gd name="connsiteX8" fmla="*/ 0 w 144339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20787 w 1443039"/>
              <a:gd name="connsiteY5" fmla="*/ 19552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04912 w 1443039"/>
              <a:gd name="connsiteY5" fmla="*/ 1964754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56361"/>
              <a:gd name="connsiteX1" fmla="*/ 725487 w 1443039"/>
              <a:gd name="connsiteY1" fmla="*/ 0 h 2156361"/>
              <a:gd name="connsiteX2" fmla="*/ 1230312 w 1443039"/>
              <a:gd name="connsiteY2" fmla="*/ 205804 h 2156361"/>
              <a:gd name="connsiteX3" fmla="*/ 1443037 w 1443039"/>
              <a:gd name="connsiteY3" fmla="*/ 714375 h 2156361"/>
              <a:gd name="connsiteX4" fmla="*/ 1443037 w 1443039"/>
              <a:gd name="connsiteY4" fmla="*/ 1435100 h 2156361"/>
              <a:gd name="connsiteX5" fmla="*/ 1204912 w 1443039"/>
              <a:gd name="connsiteY5" fmla="*/ 1964754 h 2156361"/>
              <a:gd name="connsiteX6" fmla="*/ 722312 w 1443039"/>
              <a:gd name="connsiteY6" fmla="*/ 2149475 h 2156361"/>
              <a:gd name="connsiteX7" fmla="*/ 15949 w 1443039"/>
              <a:gd name="connsiteY7" fmla="*/ 2156361 h 2156361"/>
              <a:gd name="connsiteX8" fmla="*/ 0 w 1443039"/>
              <a:gd name="connsiteY8" fmla="*/ 2604 h 2156361"/>
              <a:gd name="connsiteX0" fmla="*/ 5316 w 1427090"/>
              <a:gd name="connsiteY0" fmla="*/ 7920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5316 w 1427090"/>
              <a:gd name="connsiteY8" fmla="*/ 7920 h 2156361"/>
              <a:gd name="connsiteX0" fmla="*/ 0 w 1427090"/>
              <a:gd name="connsiteY0" fmla="*/ 13236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13236 h 2156361"/>
              <a:gd name="connsiteX0" fmla="*/ 0 w 1427090"/>
              <a:gd name="connsiteY0" fmla="*/ 2603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2603 h 2156361"/>
              <a:gd name="connsiteX0" fmla="*/ 0 w 1427090"/>
              <a:gd name="connsiteY0" fmla="*/ 0 h 2153758"/>
              <a:gd name="connsiteX1" fmla="*/ 1214363 w 1427090"/>
              <a:gd name="connsiteY1" fmla="*/ 203201 h 2153758"/>
              <a:gd name="connsiteX2" fmla="*/ 1427088 w 1427090"/>
              <a:gd name="connsiteY2" fmla="*/ 711772 h 2153758"/>
              <a:gd name="connsiteX3" fmla="*/ 1427088 w 1427090"/>
              <a:gd name="connsiteY3" fmla="*/ 1432497 h 2153758"/>
              <a:gd name="connsiteX4" fmla="*/ 1188963 w 1427090"/>
              <a:gd name="connsiteY4" fmla="*/ 1962151 h 2153758"/>
              <a:gd name="connsiteX5" fmla="*/ 706363 w 1427090"/>
              <a:gd name="connsiteY5" fmla="*/ 2146872 h 2153758"/>
              <a:gd name="connsiteX6" fmla="*/ 0 w 1427090"/>
              <a:gd name="connsiteY6" fmla="*/ 2153758 h 2153758"/>
              <a:gd name="connsiteX7" fmla="*/ 0 w 1427090"/>
              <a:gd name="connsiteY7" fmla="*/ 0 h 2153758"/>
              <a:gd name="connsiteX0" fmla="*/ 0 w 1427089"/>
              <a:gd name="connsiteY0" fmla="*/ 0 h 2153758"/>
              <a:gd name="connsiteX1" fmla="*/ 1427088 w 1427089"/>
              <a:gd name="connsiteY1" fmla="*/ 711772 h 2153758"/>
              <a:gd name="connsiteX2" fmla="*/ 1427088 w 1427089"/>
              <a:gd name="connsiteY2" fmla="*/ 1432497 h 2153758"/>
              <a:gd name="connsiteX3" fmla="*/ 1188963 w 1427089"/>
              <a:gd name="connsiteY3" fmla="*/ 1962151 h 2153758"/>
              <a:gd name="connsiteX4" fmla="*/ 706363 w 1427089"/>
              <a:gd name="connsiteY4" fmla="*/ 2146872 h 2153758"/>
              <a:gd name="connsiteX5" fmla="*/ 0 w 1427089"/>
              <a:gd name="connsiteY5" fmla="*/ 2153758 h 2153758"/>
              <a:gd name="connsiteX6" fmla="*/ 0 w 1427089"/>
              <a:gd name="connsiteY6" fmla="*/ 0 h 2153758"/>
              <a:gd name="connsiteX0" fmla="*/ 0 w 1427089"/>
              <a:gd name="connsiteY0" fmla="*/ 0 h 2153758"/>
              <a:gd name="connsiteX1" fmla="*/ 1427088 w 1427089"/>
              <a:gd name="connsiteY1" fmla="*/ 875696 h 2153758"/>
              <a:gd name="connsiteX2" fmla="*/ 1427088 w 1427089"/>
              <a:gd name="connsiteY2" fmla="*/ 1432497 h 2153758"/>
              <a:gd name="connsiteX3" fmla="*/ 1188963 w 1427089"/>
              <a:gd name="connsiteY3" fmla="*/ 1962151 h 2153758"/>
              <a:gd name="connsiteX4" fmla="*/ 706363 w 1427089"/>
              <a:gd name="connsiteY4" fmla="*/ 2146872 h 2153758"/>
              <a:gd name="connsiteX5" fmla="*/ 0 w 1427089"/>
              <a:gd name="connsiteY5" fmla="*/ 2153758 h 2153758"/>
              <a:gd name="connsiteX6" fmla="*/ 0 w 1427089"/>
              <a:gd name="connsiteY6" fmla="*/ 0 h 2153758"/>
              <a:gd name="connsiteX0" fmla="*/ 0 w 1427089"/>
              <a:gd name="connsiteY0" fmla="*/ 0 h 1281448"/>
              <a:gd name="connsiteX1" fmla="*/ 1427088 w 1427089"/>
              <a:gd name="connsiteY1" fmla="*/ 3386 h 1281448"/>
              <a:gd name="connsiteX2" fmla="*/ 1427088 w 1427089"/>
              <a:gd name="connsiteY2" fmla="*/ 560187 h 1281448"/>
              <a:gd name="connsiteX3" fmla="*/ 1188963 w 1427089"/>
              <a:gd name="connsiteY3" fmla="*/ 1089841 h 1281448"/>
              <a:gd name="connsiteX4" fmla="*/ 706363 w 1427089"/>
              <a:gd name="connsiteY4" fmla="*/ 1274562 h 1281448"/>
              <a:gd name="connsiteX5" fmla="*/ 0 w 1427089"/>
              <a:gd name="connsiteY5" fmla="*/ 1281448 h 1281448"/>
              <a:gd name="connsiteX6" fmla="*/ 0 w 1427089"/>
              <a:gd name="connsiteY6" fmla="*/ 0 h 1281448"/>
              <a:gd name="connsiteX0" fmla="*/ 0 w 1427089"/>
              <a:gd name="connsiteY0" fmla="*/ 0 h 1281448"/>
              <a:gd name="connsiteX1" fmla="*/ 1427088 w 1427089"/>
              <a:gd name="connsiteY1" fmla="*/ 3386 h 1281448"/>
              <a:gd name="connsiteX2" fmla="*/ 1427088 w 1427089"/>
              <a:gd name="connsiteY2" fmla="*/ 560187 h 1281448"/>
              <a:gd name="connsiteX3" fmla="*/ 1188963 w 1427089"/>
              <a:gd name="connsiteY3" fmla="*/ 1089841 h 1281448"/>
              <a:gd name="connsiteX4" fmla="*/ 706363 w 1427089"/>
              <a:gd name="connsiteY4" fmla="*/ 1274562 h 1281448"/>
              <a:gd name="connsiteX5" fmla="*/ 0 w 1427089"/>
              <a:gd name="connsiteY5" fmla="*/ 1281448 h 1281448"/>
              <a:gd name="connsiteX6" fmla="*/ 0 w 1427089"/>
              <a:gd name="connsiteY6" fmla="*/ 0 h 1281448"/>
              <a:gd name="connsiteX0" fmla="*/ 0 w 1427089"/>
              <a:gd name="connsiteY0" fmla="*/ 0 h 1281448"/>
              <a:gd name="connsiteX1" fmla="*/ 1427088 w 1427089"/>
              <a:gd name="connsiteY1" fmla="*/ 8466 h 1281448"/>
              <a:gd name="connsiteX2" fmla="*/ 1427088 w 1427089"/>
              <a:gd name="connsiteY2" fmla="*/ 560187 h 1281448"/>
              <a:gd name="connsiteX3" fmla="*/ 1188963 w 1427089"/>
              <a:gd name="connsiteY3" fmla="*/ 1089841 h 1281448"/>
              <a:gd name="connsiteX4" fmla="*/ 706363 w 1427089"/>
              <a:gd name="connsiteY4" fmla="*/ 1274562 h 1281448"/>
              <a:gd name="connsiteX5" fmla="*/ 0 w 1427089"/>
              <a:gd name="connsiteY5" fmla="*/ 1281448 h 1281448"/>
              <a:gd name="connsiteX6" fmla="*/ 0 w 1427089"/>
              <a:gd name="connsiteY6" fmla="*/ 0 h 1281448"/>
              <a:gd name="connsiteX0" fmla="*/ 0 w 1427089"/>
              <a:gd name="connsiteY0" fmla="*/ 1695 h 1272982"/>
              <a:gd name="connsiteX1" fmla="*/ 1427088 w 1427089"/>
              <a:gd name="connsiteY1" fmla="*/ 0 h 1272982"/>
              <a:gd name="connsiteX2" fmla="*/ 1427088 w 1427089"/>
              <a:gd name="connsiteY2" fmla="*/ 551721 h 1272982"/>
              <a:gd name="connsiteX3" fmla="*/ 1188963 w 1427089"/>
              <a:gd name="connsiteY3" fmla="*/ 1081375 h 1272982"/>
              <a:gd name="connsiteX4" fmla="*/ 706363 w 1427089"/>
              <a:gd name="connsiteY4" fmla="*/ 1266096 h 1272982"/>
              <a:gd name="connsiteX5" fmla="*/ 0 w 1427089"/>
              <a:gd name="connsiteY5" fmla="*/ 1272982 h 1272982"/>
              <a:gd name="connsiteX6" fmla="*/ 0 w 1427089"/>
              <a:gd name="connsiteY6" fmla="*/ 1695 h 1272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27089" h="1272982">
                <a:moveTo>
                  <a:pt x="0" y="1695"/>
                </a:moveTo>
                <a:lnTo>
                  <a:pt x="1427088" y="0"/>
                </a:lnTo>
                <a:cubicBezTo>
                  <a:pt x="1426559" y="238749"/>
                  <a:pt x="1426559" y="313162"/>
                  <a:pt x="1427088" y="551721"/>
                </a:cubicBezTo>
                <a:cubicBezTo>
                  <a:pt x="1427617" y="790280"/>
                  <a:pt x="1296913" y="988051"/>
                  <a:pt x="1188963" y="1081375"/>
                </a:cubicBezTo>
                <a:cubicBezTo>
                  <a:pt x="1081013" y="1174699"/>
                  <a:pt x="919088" y="1263789"/>
                  <a:pt x="706363" y="1266096"/>
                </a:cubicBezTo>
                <a:lnTo>
                  <a:pt x="0" y="1272982"/>
                </a:lnTo>
                <a:lnTo>
                  <a:pt x="0" y="1695"/>
                </a:lnTo>
                <a:close/>
              </a:path>
            </a:pathLst>
          </a:custGeom>
          <a:gradFill>
            <a:gsLst>
              <a:gs pos="19000">
                <a:srgbClr val="032D59"/>
              </a:gs>
              <a:gs pos="0">
                <a:srgbClr val="002341"/>
              </a:gs>
              <a:gs pos="100000">
                <a:srgbClr val="063671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39" name="Picture Placeholder 13">
            <a:extLst>
              <a:ext uri="{FF2B5EF4-FFF2-40B4-BE49-F238E27FC236}">
                <a16:creationId xmlns:a16="http://schemas.microsoft.com/office/drawing/2014/main" id="{CC5F0C48-8A7D-44D9-69CF-1AE011270B3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30"/>
          </p:nvPr>
        </p:nvSpPr>
        <p:spPr>
          <a:xfrm>
            <a:off x="11091235" y="2477670"/>
            <a:ext cx="1100765" cy="3209271"/>
          </a:xfrm>
          <a:prstGeom prst="rect">
            <a:avLst/>
          </a:prstGeom>
          <a:gradFill>
            <a:gsLst>
              <a:gs pos="0">
                <a:srgbClr val="042958"/>
              </a:gs>
              <a:gs pos="100000">
                <a:srgbClr val="0B49A1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44" name="Picture Placeholder 13">
            <a:extLst>
              <a:ext uri="{FF2B5EF4-FFF2-40B4-BE49-F238E27FC236}">
                <a16:creationId xmlns:a16="http://schemas.microsoft.com/office/drawing/2014/main" id="{0918122D-2FBF-6BD4-B0EF-9254961530A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31"/>
          </p:nvPr>
        </p:nvSpPr>
        <p:spPr>
          <a:xfrm>
            <a:off x="3129685" y="1145"/>
            <a:ext cx="2122821" cy="1893372"/>
          </a:xfrm>
          <a:prstGeom prst="rect">
            <a:avLst/>
          </a:prstGeom>
          <a:gradFill>
            <a:gsLst>
              <a:gs pos="59000">
                <a:srgbClr val="032D59"/>
              </a:gs>
              <a:gs pos="8000">
                <a:srgbClr val="002341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34104FC-C46B-AF8E-2030-2774D5261A7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93261" y="267129"/>
            <a:ext cx="2538639" cy="11512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C6529DF-1AA5-83E4-8DCE-0FBEC5E3881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2150" y="3439532"/>
            <a:ext cx="4930983" cy="1467504"/>
          </a:xfrm>
          <a:prstGeom prst="rect">
            <a:avLst/>
          </a:prstGeom>
        </p:spPr>
        <p:txBody>
          <a:bodyPr lIns="0" tIns="0" rIns="0" bIns="0" anchor="b"/>
          <a:lstStyle>
            <a:lvl1pPr>
              <a:defRPr sz="3200" b="0" i="0">
                <a:solidFill>
                  <a:schemeClr val="bg1"/>
                </a:solidFill>
                <a:latin typeface="Museo Slab 500" panose="02000000000000000000" pitchFamily="2" charset="77"/>
              </a:defRPr>
            </a:lvl1pPr>
          </a:lstStyle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7" name="Text Placeholder 18">
            <a:extLst>
              <a:ext uri="{FF2B5EF4-FFF2-40B4-BE49-F238E27FC236}">
                <a16:creationId xmlns:a16="http://schemas.microsoft.com/office/drawing/2014/main" id="{0D9A1618-A876-571D-C0FC-6D334B992B0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692149" y="5437372"/>
            <a:ext cx="4930983" cy="68957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600">
                <a:solidFill>
                  <a:schemeClr val="bg2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39454669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/Section Slide">
    <p:bg>
      <p:bgPr>
        <a:gradFill>
          <a:gsLst>
            <a:gs pos="66000">
              <a:srgbClr val="063671"/>
            </a:gs>
            <a:gs pos="43000">
              <a:srgbClr val="032D59"/>
            </a:gs>
            <a:gs pos="8000">
              <a:srgbClr val="002341"/>
            </a:gs>
            <a:gs pos="100000">
              <a:srgbClr val="0B49A1"/>
            </a:gs>
          </a:gsLst>
          <a:lin ang="15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9">
            <a:extLst>
              <a:ext uri="{FF2B5EF4-FFF2-40B4-BE49-F238E27FC236}">
                <a16:creationId xmlns:a16="http://schemas.microsoft.com/office/drawing/2014/main" id="{35A01749-21A3-5027-DC0B-D837F2174FF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19"/>
          </p:nvPr>
        </p:nvSpPr>
        <p:spPr>
          <a:xfrm>
            <a:off x="6175374" y="0"/>
            <a:ext cx="5351847" cy="4861597"/>
          </a:xfrm>
          <a:custGeom>
            <a:avLst/>
            <a:gdLst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9363 w 5059363"/>
              <a:gd name="connsiteY2" fmla="*/ 4856163 h 4856163"/>
              <a:gd name="connsiteX3" fmla="*/ 0 w 5059363"/>
              <a:gd name="connsiteY3" fmla="*/ 4856163 h 4856163"/>
              <a:gd name="connsiteX4" fmla="*/ 0 w 5059363"/>
              <a:gd name="connsiteY4" fmla="*/ 0 h 4856163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5059363 w 5059363"/>
              <a:gd name="connsiteY3" fmla="*/ 4856163 h 4856163"/>
              <a:gd name="connsiteX4" fmla="*/ 0 w 5059363"/>
              <a:gd name="connsiteY4" fmla="*/ 4856163 h 4856163"/>
              <a:gd name="connsiteX5" fmla="*/ 0 w 5059363"/>
              <a:gd name="connsiteY5" fmla="*/ 0 h 4856163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5059363 w 5059363"/>
              <a:gd name="connsiteY3" fmla="*/ 4856163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246851"/>
              <a:gd name="connsiteY0" fmla="*/ 0 h 5041571"/>
              <a:gd name="connsiteX1" fmla="*/ 5059363 w 5246851"/>
              <a:gd name="connsiteY1" fmla="*/ 0 h 5041571"/>
              <a:gd name="connsiteX2" fmla="*/ 5053582 w 5246851"/>
              <a:gd name="connsiteY2" fmla="*/ 2350008 h 5041571"/>
              <a:gd name="connsiteX3" fmla="*/ 5059363 w 5246851"/>
              <a:gd name="connsiteY3" fmla="*/ 4856163 h 5041571"/>
              <a:gd name="connsiteX4" fmla="*/ 2502406 w 5246851"/>
              <a:gd name="connsiteY4" fmla="*/ 4855464 h 5041571"/>
              <a:gd name="connsiteX5" fmla="*/ 0 w 5246851"/>
              <a:gd name="connsiteY5" fmla="*/ 4856163 h 5041571"/>
              <a:gd name="connsiteX6" fmla="*/ 0 w 5246851"/>
              <a:gd name="connsiteY6" fmla="*/ 0 h 5041571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059363"/>
              <a:gd name="connsiteY0" fmla="*/ 0 h 4858252"/>
              <a:gd name="connsiteX1" fmla="*/ 5059363 w 5059363"/>
              <a:gd name="connsiteY1" fmla="*/ 0 h 4858252"/>
              <a:gd name="connsiteX2" fmla="*/ 5053582 w 5059363"/>
              <a:gd name="connsiteY2" fmla="*/ 2350008 h 4858252"/>
              <a:gd name="connsiteX3" fmla="*/ 4291267 w 5059363"/>
              <a:gd name="connsiteY3" fmla="*/ 4115499 h 4858252"/>
              <a:gd name="connsiteX4" fmla="*/ 2502406 w 5059363"/>
              <a:gd name="connsiteY4" fmla="*/ 4855464 h 4858252"/>
              <a:gd name="connsiteX5" fmla="*/ 0 w 5059363"/>
              <a:gd name="connsiteY5" fmla="*/ 4856163 h 4858252"/>
              <a:gd name="connsiteX6" fmla="*/ 0 w 5059363"/>
              <a:gd name="connsiteY6" fmla="*/ 0 h 4858252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059363"/>
              <a:gd name="connsiteY0" fmla="*/ 0 h 4856167"/>
              <a:gd name="connsiteX1" fmla="*/ 5059363 w 5059363"/>
              <a:gd name="connsiteY1" fmla="*/ 0 h 4856167"/>
              <a:gd name="connsiteX2" fmla="*/ 5053582 w 5059363"/>
              <a:gd name="connsiteY2" fmla="*/ 2350008 h 4856167"/>
              <a:gd name="connsiteX3" fmla="*/ 4291267 w 5059363"/>
              <a:gd name="connsiteY3" fmla="*/ 4115499 h 4856167"/>
              <a:gd name="connsiteX4" fmla="*/ 2502406 w 5059363"/>
              <a:gd name="connsiteY4" fmla="*/ 4855464 h 4856167"/>
              <a:gd name="connsiteX5" fmla="*/ 0 w 5059363"/>
              <a:gd name="connsiteY5" fmla="*/ 4856163 h 4856167"/>
              <a:gd name="connsiteX6" fmla="*/ 0 w 5059363"/>
              <a:gd name="connsiteY6" fmla="*/ 0 h 4856167"/>
              <a:gd name="connsiteX0" fmla="*/ 0 w 5059363"/>
              <a:gd name="connsiteY0" fmla="*/ 0 h 4856167"/>
              <a:gd name="connsiteX1" fmla="*/ 5059363 w 5059363"/>
              <a:gd name="connsiteY1" fmla="*/ 0 h 4856167"/>
              <a:gd name="connsiteX2" fmla="*/ 5053582 w 5059363"/>
              <a:gd name="connsiteY2" fmla="*/ 2350008 h 4856167"/>
              <a:gd name="connsiteX3" fmla="*/ 4291267 w 5059363"/>
              <a:gd name="connsiteY3" fmla="*/ 4115499 h 4856167"/>
              <a:gd name="connsiteX4" fmla="*/ 2502406 w 5059363"/>
              <a:gd name="connsiteY4" fmla="*/ 4855464 h 4856167"/>
              <a:gd name="connsiteX5" fmla="*/ 0 w 5059363"/>
              <a:gd name="connsiteY5" fmla="*/ 4856163 h 4856167"/>
              <a:gd name="connsiteX6" fmla="*/ 0 w 5059363"/>
              <a:gd name="connsiteY6" fmla="*/ 0 h 4856167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sX0" fmla="*/ 0 w 5111570"/>
              <a:gd name="csY0" fmla="*/ 0 h 4856163"/>
              <a:gd name="csX1" fmla="*/ 5059363 w 5111570"/>
              <a:gd name="csY1" fmla="*/ 269553 h 4856163"/>
              <a:gd name="csX2" fmla="*/ 5053582 w 5111570"/>
              <a:gd name="csY2" fmla="*/ 2350008 h 4856163"/>
              <a:gd name="csX3" fmla="*/ 4291267 w 5111570"/>
              <a:gd name="csY3" fmla="*/ 4115499 h 4856163"/>
              <a:gd name="csX4" fmla="*/ 2502406 w 5111570"/>
              <a:gd name="csY4" fmla="*/ 4855464 h 4856163"/>
              <a:gd name="csX5" fmla="*/ 0 w 5111570"/>
              <a:gd name="csY5" fmla="*/ 4856163 h 4856163"/>
              <a:gd name="csX6" fmla="*/ 0 w 5111570"/>
              <a:gd name="csY6" fmla="*/ 0 h 4856163"/>
              <a:gd name="csX0" fmla="*/ 0 w 5111570"/>
              <a:gd name="csY0" fmla="*/ 0 h 4595906"/>
              <a:gd name="csX1" fmla="*/ 5059363 w 5111570"/>
              <a:gd name="csY1" fmla="*/ 9296 h 4595906"/>
              <a:gd name="csX2" fmla="*/ 5053582 w 5111570"/>
              <a:gd name="csY2" fmla="*/ 2089751 h 4595906"/>
              <a:gd name="csX3" fmla="*/ 4291267 w 5111570"/>
              <a:gd name="csY3" fmla="*/ 3855242 h 4595906"/>
              <a:gd name="csX4" fmla="*/ 2502406 w 5111570"/>
              <a:gd name="csY4" fmla="*/ 4595207 h 4595906"/>
              <a:gd name="csX5" fmla="*/ 0 w 5111570"/>
              <a:gd name="csY5" fmla="*/ 4595906 h 4595906"/>
              <a:gd name="csX6" fmla="*/ 0 w 5111570"/>
              <a:gd name="csY6" fmla="*/ 0 h 4595906"/>
              <a:gd name="csX0" fmla="*/ 0 w 5059363"/>
              <a:gd name="csY0" fmla="*/ 0 h 4595906"/>
              <a:gd name="csX1" fmla="*/ 5059363 w 5059363"/>
              <a:gd name="csY1" fmla="*/ 9296 h 4595906"/>
              <a:gd name="csX2" fmla="*/ 5053582 w 5059363"/>
              <a:gd name="csY2" fmla="*/ 2089751 h 4595906"/>
              <a:gd name="csX3" fmla="*/ 4291267 w 5059363"/>
              <a:gd name="csY3" fmla="*/ 3855242 h 4595906"/>
              <a:gd name="csX4" fmla="*/ 2502406 w 5059363"/>
              <a:gd name="csY4" fmla="*/ 4595207 h 4595906"/>
              <a:gd name="csX5" fmla="*/ 0 w 5059363"/>
              <a:gd name="csY5" fmla="*/ 4595906 h 4595906"/>
              <a:gd name="csX6" fmla="*/ 0 w 5059363"/>
              <a:gd name="csY6" fmla="*/ 0 h 4595906"/>
              <a:gd name="csX0" fmla="*/ 0 w 5111570"/>
              <a:gd name="csY0" fmla="*/ 0 h 4595906"/>
              <a:gd name="csX1" fmla="*/ 5059363 w 5111570"/>
              <a:gd name="csY1" fmla="*/ 4648 h 4595906"/>
              <a:gd name="csX2" fmla="*/ 5053582 w 5111570"/>
              <a:gd name="csY2" fmla="*/ 2089751 h 4595906"/>
              <a:gd name="csX3" fmla="*/ 4291267 w 5111570"/>
              <a:gd name="csY3" fmla="*/ 3855242 h 4595906"/>
              <a:gd name="csX4" fmla="*/ 2502406 w 5111570"/>
              <a:gd name="csY4" fmla="*/ 4595207 h 4595906"/>
              <a:gd name="csX5" fmla="*/ 0 w 5111570"/>
              <a:gd name="csY5" fmla="*/ 4595906 h 4595906"/>
              <a:gd name="csX6" fmla="*/ 0 w 5111570"/>
              <a:gd name="csY6" fmla="*/ 0 h 4595906"/>
              <a:gd name="csX0" fmla="*/ 0 w 5059363"/>
              <a:gd name="csY0" fmla="*/ 0 h 4595906"/>
              <a:gd name="csX1" fmla="*/ 5059363 w 5059363"/>
              <a:gd name="csY1" fmla="*/ 4648 h 4595906"/>
              <a:gd name="csX2" fmla="*/ 5053582 w 5059363"/>
              <a:gd name="csY2" fmla="*/ 2089751 h 4595906"/>
              <a:gd name="csX3" fmla="*/ 4291267 w 5059363"/>
              <a:gd name="csY3" fmla="*/ 3855242 h 4595906"/>
              <a:gd name="csX4" fmla="*/ 2502406 w 5059363"/>
              <a:gd name="csY4" fmla="*/ 4595207 h 4595906"/>
              <a:gd name="csX5" fmla="*/ 0 w 5059363"/>
              <a:gd name="csY5" fmla="*/ 4595906 h 4595906"/>
              <a:gd name="csX6" fmla="*/ 0 w 5059363"/>
              <a:gd name="csY6" fmla="*/ 0 h 4595906"/>
              <a:gd name="csX0" fmla="*/ 0 w 5102843"/>
              <a:gd name="csY0" fmla="*/ 0 h 4595906"/>
              <a:gd name="csX1" fmla="*/ 5059363 w 5102843"/>
              <a:gd name="csY1" fmla="*/ 4648 h 4595906"/>
              <a:gd name="csX2" fmla="*/ 5053582 w 5102843"/>
              <a:gd name="csY2" fmla="*/ 2089751 h 4595906"/>
              <a:gd name="csX3" fmla="*/ 4409143 w 5102843"/>
              <a:gd name="csY3" fmla="*/ 3771045 h 4595906"/>
              <a:gd name="csX4" fmla="*/ 2502406 w 5102843"/>
              <a:gd name="csY4" fmla="*/ 4595207 h 4595906"/>
              <a:gd name="csX5" fmla="*/ 0 w 5102843"/>
              <a:gd name="csY5" fmla="*/ 4595906 h 4595906"/>
              <a:gd name="csX6" fmla="*/ 0 w 5102843"/>
              <a:gd name="csY6" fmla="*/ 0 h 4595906"/>
              <a:gd name="csX0" fmla="*/ 0 w 5102843"/>
              <a:gd name="csY0" fmla="*/ 0 h 4595906"/>
              <a:gd name="csX1" fmla="*/ 5059363 w 5102843"/>
              <a:gd name="csY1" fmla="*/ 4648 h 4595906"/>
              <a:gd name="csX2" fmla="*/ 5053582 w 5102843"/>
              <a:gd name="csY2" fmla="*/ 2089751 h 4595906"/>
              <a:gd name="csX3" fmla="*/ 4409143 w 5102843"/>
              <a:gd name="csY3" fmla="*/ 3771045 h 4595906"/>
              <a:gd name="csX4" fmla="*/ 2502406 w 5102843"/>
              <a:gd name="csY4" fmla="*/ 4595207 h 4595906"/>
              <a:gd name="csX5" fmla="*/ 0 w 5102843"/>
              <a:gd name="csY5" fmla="*/ 4595906 h 4595906"/>
              <a:gd name="csX6" fmla="*/ 0 w 5102843"/>
              <a:gd name="csY6" fmla="*/ 0 h 4595906"/>
              <a:gd name="csX0" fmla="*/ 0 w 5059363"/>
              <a:gd name="csY0" fmla="*/ 0 h 4595906"/>
              <a:gd name="csX1" fmla="*/ 5059363 w 5059363"/>
              <a:gd name="csY1" fmla="*/ 4648 h 4595906"/>
              <a:gd name="csX2" fmla="*/ 5053582 w 5059363"/>
              <a:gd name="csY2" fmla="*/ 2089751 h 4595906"/>
              <a:gd name="csX3" fmla="*/ 4409143 w 5059363"/>
              <a:gd name="csY3" fmla="*/ 3771045 h 4595906"/>
              <a:gd name="csX4" fmla="*/ 2502406 w 5059363"/>
              <a:gd name="csY4" fmla="*/ 4595207 h 4595906"/>
              <a:gd name="csX5" fmla="*/ 0 w 5059363"/>
              <a:gd name="csY5" fmla="*/ 4595906 h 4595906"/>
              <a:gd name="csX6" fmla="*/ 0 w 5059363"/>
              <a:gd name="csY6" fmla="*/ 0 h 4595906"/>
              <a:gd name="csX0" fmla="*/ 0 w 5059363"/>
              <a:gd name="csY0" fmla="*/ 0 h 4595906"/>
              <a:gd name="csX1" fmla="*/ 5059363 w 5059363"/>
              <a:gd name="csY1" fmla="*/ 4648 h 4595906"/>
              <a:gd name="csX2" fmla="*/ 5053582 w 5059363"/>
              <a:gd name="csY2" fmla="*/ 2089751 h 4595906"/>
              <a:gd name="csX3" fmla="*/ 4409143 w 5059363"/>
              <a:gd name="csY3" fmla="*/ 3771045 h 4595906"/>
              <a:gd name="csX4" fmla="*/ 2502406 w 5059363"/>
              <a:gd name="csY4" fmla="*/ 4595207 h 4595906"/>
              <a:gd name="csX5" fmla="*/ 0 w 5059363"/>
              <a:gd name="csY5" fmla="*/ 4595906 h 4595906"/>
              <a:gd name="csX6" fmla="*/ 0 w 5059363"/>
              <a:gd name="csY6" fmla="*/ 0 h 459590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5059363" h="4595906">
                <a:moveTo>
                  <a:pt x="0" y="0"/>
                </a:moveTo>
                <a:lnTo>
                  <a:pt x="5059363" y="4648"/>
                </a:lnTo>
                <a:cubicBezTo>
                  <a:pt x="5057436" y="787984"/>
                  <a:pt x="5055301" y="1478858"/>
                  <a:pt x="5053582" y="2089751"/>
                </a:cubicBezTo>
                <a:cubicBezTo>
                  <a:pt x="5051863" y="2700644"/>
                  <a:pt x="4905861" y="3252432"/>
                  <a:pt x="4409143" y="3771045"/>
                </a:cubicBezTo>
                <a:cubicBezTo>
                  <a:pt x="3912425" y="4289658"/>
                  <a:pt x="3325715" y="4598738"/>
                  <a:pt x="2502406" y="4595207"/>
                </a:cubicBezTo>
                <a:lnTo>
                  <a:pt x="0" y="459590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66000">
                <a:srgbClr val="063671"/>
              </a:gs>
              <a:gs pos="43000">
                <a:srgbClr val="032D59"/>
              </a:gs>
              <a:gs pos="8000">
                <a:srgbClr val="002341"/>
              </a:gs>
              <a:gs pos="100000">
                <a:srgbClr val="0B49A1"/>
              </a:gs>
            </a:gsLst>
            <a:lin ang="3000000" scaled="0"/>
          </a:gradFill>
          <a:effectLst>
            <a:outerShdw blurRad="520198" dir="295821" sx="102115" sy="102115" algn="ctr" rotWithShape="0">
              <a:srgbClr val="002341">
                <a:alpha val="24609"/>
              </a:srgbClr>
            </a:outerShdw>
          </a:effectLst>
        </p:spPr>
        <p:txBody>
          <a:bodyPr/>
          <a:lstStyle/>
          <a:p>
            <a:endParaRPr lang="en-NO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B33951E-343F-BD68-1C53-CA03B35BF7D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6175374" y="5710844"/>
            <a:ext cx="5351847" cy="1147156"/>
          </a:xfrm>
          <a:prstGeom prst="rect">
            <a:avLst/>
          </a:prstGeom>
          <a:gradFill>
            <a:gsLst>
              <a:gs pos="66000">
                <a:srgbClr val="063671"/>
              </a:gs>
              <a:gs pos="43000">
                <a:srgbClr val="032D59"/>
              </a:gs>
              <a:gs pos="8000">
                <a:srgbClr val="002341"/>
              </a:gs>
              <a:gs pos="100000">
                <a:srgbClr val="0B49A1"/>
              </a:gs>
            </a:gsLst>
            <a:lin ang="21000000" scaled="0"/>
          </a:gradFill>
          <a:ln>
            <a:noFill/>
          </a:ln>
          <a:effectLst>
            <a:outerShdw blurRad="516825" dir="300000" sx="102000" sy="102000" algn="ctr" rotWithShape="0">
              <a:srgbClr val="002341">
                <a:alpha val="25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6" name="Text Placeholder 12">
            <a:extLst>
              <a:ext uri="{FF2B5EF4-FFF2-40B4-BE49-F238E27FC236}">
                <a16:creationId xmlns:a16="http://schemas.microsoft.com/office/drawing/2014/main" id="{FE8F1609-368C-C132-A525-A211A8BC50B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1" hasCustomPrompt="1"/>
          </p:nvPr>
        </p:nvSpPr>
        <p:spPr>
          <a:xfrm>
            <a:off x="6467541" y="5029584"/>
            <a:ext cx="2388224" cy="1374391"/>
          </a:xfrm>
          <a:prstGeom prst="rect">
            <a:avLst/>
          </a:prstGeom>
        </p:spPr>
        <p:txBody>
          <a:bodyPr lIns="0" tIns="288000" rIns="0" bIns="0" anchor="ctr"/>
          <a:lstStyle>
            <a:lvl1pPr algn="l">
              <a:buNone/>
              <a:defRPr sz="15000" b="0" i="0">
                <a:solidFill>
                  <a:schemeClr val="accent3"/>
                </a:solidFill>
                <a:latin typeface="Museo Slab 500" panose="02000000000000000000" pitchFamily="2" charset="77"/>
              </a:defRPr>
            </a:lvl1pPr>
          </a:lstStyle>
          <a:p>
            <a:pPr lvl="0"/>
            <a:r>
              <a:rPr lang="en-NO"/>
              <a:t>01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33E5534-C6E1-3668-35BC-A25C56D77F2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2150" y="3439532"/>
            <a:ext cx="4930983" cy="1467504"/>
          </a:xfrm>
          <a:prstGeom prst="rect">
            <a:avLst/>
          </a:prstGeom>
        </p:spPr>
        <p:txBody>
          <a:bodyPr lIns="0" tIns="0" rIns="0" bIns="0" anchor="b"/>
          <a:lstStyle>
            <a:lvl1pPr>
              <a:defRPr sz="3200" b="0" i="0">
                <a:solidFill>
                  <a:schemeClr val="bg1"/>
                </a:solidFill>
                <a:latin typeface="Museo Slab 500" panose="02000000000000000000" pitchFamily="2" charset="77"/>
              </a:defRPr>
            </a:lvl1pPr>
          </a:lstStyle>
          <a:p>
            <a:r>
              <a:rPr lang="en-GB" dirty="0"/>
              <a:t>Click to add chapter title</a:t>
            </a:r>
            <a:endParaRPr lang="en-NO" dirty="0"/>
          </a:p>
        </p:txBody>
      </p:sp>
      <p:sp>
        <p:nvSpPr>
          <p:cNvPr id="11" name="Text Placeholder 18">
            <a:extLst>
              <a:ext uri="{FF2B5EF4-FFF2-40B4-BE49-F238E27FC236}">
                <a16:creationId xmlns:a16="http://schemas.microsoft.com/office/drawing/2014/main" id="{3CFF83A7-FDF3-04A8-135D-CB758EFA3CD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692149" y="5437372"/>
            <a:ext cx="4930983" cy="68957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600">
                <a:solidFill>
                  <a:schemeClr val="bg2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Click to add text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4CD7100-FD16-B055-5D8D-228196297BA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93261" y="267129"/>
            <a:ext cx="2538639" cy="1151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42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/Contact Info Slide">
    <p:bg>
      <p:bgPr>
        <a:gradFill>
          <a:gsLst>
            <a:gs pos="66000">
              <a:srgbClr val="063671"/>
            </a:gs>
            <a:gs pos="43000">
              <a:srgbClr val="032D59"/>
            </a:gs>
            <a:gs pos="8000">
              <a:srgbClr val="002341"/>
            </a:gs>
            <a:gs pos="100000">
              <a:srgbClr val="0B49A1"/>
            </a:gs>
          </a:gsLst>
          <a:lin ang="15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9">
            <a:extLst>
              <a:ext uri="{FF2B5EF4-FFF2-40B4-BE49-F238E27FC236}">
                <a16:creationId xmlns:a16="http://schemas.microsoft.com/office/drawing/2014/main" id="{35A01749-21A3-5027-DC0B-D837F2174FF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19"/>
          </p:nvPr>
        </p:nvSpPr>
        <p:spPr>
          <a:xfrm>
            <a:off x="688962" y="0"/>
            <a:ext cx="5351847" cy="4861597"/>
          </a:xfrm>
          <a:custGeom>
            <a:avLst/>
            <a:gdLst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9363 w 5059363"/>
              <a:gd name="connsiteY2" fmla="*/ 4856163 h 4856163"/>
              <a:gd name="connsiteX3" fmla="*/ 0 w 5059363"/>
              <a:gd name="connsiteY3" fmla="*/ 4856163 h 4856163"/>
              <a:gd name="connsiteX4" fmla="*/ 0 w 5059363"/>
              <a:gd name="connsiteY4" fmla="*/ 0 h 4856163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5059363 w 5059363"/>
              <a:gd name="connsiteY3" fmla="*/ 4856163 h 4856163"/>
              <a:gd name="connsiteX4" fmla="*/ 0 w 5059363"/>
              <a:gd name="connsiteY4" fmla="*/ 4856163 h 4856163"/>
              <a:gd name="connsiteX5" fmla="*/ 0 w 5059363"/>
              <a:gd name="connsiteY5" fmla="*/ 0 h 4856163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5059363 w 5059363"/>
              <a:gd name="connsiteY3" fmla="*/ 4856163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246851"/>
              <a:gd name="connsiteY0" fmla="*/ 0 h 5041571"/>
              <a:gd name="connsiteX1" fmla="*/ 5059363 w 5246851"/>
              <a:gd name="connsiteY1" fmla="*/ 0 h 5041571"/>
              <a:gd name="connsiteX2" fmla="*/ 5053582 w 5246851"/>
              <a:gd name="connsiteY2" fmla="*/ 2350008 h 5041571"/>
              <a:gd name="connsiteX3" fmla="*/ 5059363 w 5246851"/>
              <a:gd name="connsiteY3" fmla="*/ 4856163 h 5041571"/>
              <a:gd name="connsiteX4" fmla="*/ 2502406 w 5246851"/>
              <a:gd name="connsiteY4" fmla="*/ 4855464 h 5041571"/>
              <a:gd name="connsiteX5" fmla="*/ 0 w 5246851"/>
              <a:gd name="connsiteY5" fmla="*/ 4856163 h 5041571"/>
              <a:gd name="connsiteX6" fmla="*/ 0 w 5246851"/>
              <a:gd name="connsiteY6" fmla="*/ 0 h 5041571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059363"/>
              <a:gd name="connsiteY0" fmla="*/ 0 h 4858252"/>
              <a:gd name="connsiteX1" fmla="*/ 5059363 w 5059363"/>
              <a:gd name="connsiteY1" fmla="*/ 0 h 4858252"/>
              <a:gd name="connsiteX2" fmla="*/ 5053582 w 5059363"/>
              <a:gd name="connsiteY2" fmla="*/ 2350008 h 4858252"/>
              <a:gd name="connsiteX3" fmla="*/ 4291267 w 5059363"/>
              <a:gd name="connsiteY3" fmla="*/ 4115499 h 4858252"/>
              <a:gd name="connsiteX4" fmla="*/ 2502406 w 5059363"/>
              <a:gd name="connsiteY4" fmla="*/ 4855464 h 4858252"/>
              <a:gd name="connsiteX5" fmla="*/ 0 w 5059363"/>
              <a:gd name="connsiteY5" fmla="*/ 4856163 h 4858252"/>
              <a:gd name="connsiteX6" fmla="*/ 0 w 5059363"/>
              <a:gd name="connsiteY6" fmla="*/ 0 h 4858252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059363"/>
              <a:gd name="connsiteY0" fmla="*/ 0 h 4856167"/>
              <a:gd name="connsiteX1" fmla="*/ 5059363 w 5059363"/>
              <a:gd name="connsiteY1" fmla="*/ 0 h 4856167"/>
              <a:gd name="connsiteX2" fmla="*/ 5053582 w 5059363"/>
              <a:gd name="connsiteY2" fmla="*/ 2350008 h 4856167"/>
              <a:gd name="connsiteX3" fmla="*/ 4291267 w 5059363"/>
              <a:gd name="connsiteY3" fmla="*/ 4115499 h 4856167"/>
              <a:gd name="connsiteX4" fmla="*/ 2502406 w 5059363"/>
              <a:gd name="connsiteY4" fmla="*/ 4855464 h 4856167"/>
              <a:gd name="connsiteX5" fmla="*/ 0 w 5059363"/>
              <a:gd name="connsiteY5" fmla="*/ 4856163 h 4856167"/>
              <a:gd name="connsiteX6" fmla="*/ 0 w 5059363"/>
              <a:gd name="connsiteY6" fmla="*/ 0 h 4856167"/>
              <a:gd name="connsiteX0" fmla="*/ 0 w 5059363"/>
              <a:gd name="connsiteY0" fmla="*/ 0 h 4856167"/>
              <a:gd name="connsiteX1" fmla="*/ 5059363 w 5059363"/>
              <a:gd name="connsiteY1" fmla="*/ 0 h 4856167"/>
              <a:gd name="connsiteX2" fmla="*/ 5053582 w 5059363"/>
              <a:gd name="connsiteY2" fmla="*/ 2350008 h 4856167"/>
              <a:gd name="connsiteX3" fmla="*/ 4291267 w 5059363"/>
              <a:gd name="connsiteY3" fmla="*/ 4115499 h 4856167"/>
              <a:gd name="connsiteX4" fmla="*/ 2502406 w 5059363"/>
              <a:gd name="connsiteY4" fmla="*/ 4855464 h 4856167"/>
              <a:gd name="connsiteX5" fmla="*/ 0 w 5059363"/>
              <a:gd name="connsiteY5" fmla="*/ 4856163 h 4856167"/>
              <a:gd name="connsiteX6" fmla="*/ 0 w 5059363"/>
              <a:gd name="connsiteY6" fmla="*/ 0 h 4856167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sX0" fmla="*/ 0 w 5111570"/>
              <a:gd name="csY0" fmla="*/ 0 h 4856163"/>
              <a:gd name="csX1" fmla="*/ 5059363 w 5111570"/>
              <a:gd name="csY1" fmla="*/ 269553 h 4856163"/>
              <a:gd name="csX2" fmla="*/ 5053582 w 5111570"/>
              <a:gd name="csY2" fmla="*/ 2350008 h 4856163"/>
              <a:gd name="csX3" fmla="*/ 4291267 w 5111570"/>
              <a:gd name="csY3" fmla="*/ 4115499 h 4856163"/>
              <a:gd name="csX4" fmla="*/ 2502406 w 5111570"/>
              <a:gd name="csY4" fmla="*/ 4855464 h 4856163"/>
              <a:gd name="csX5" fmla="*/ 0 w 5111570"/>
              <a:gd name="csY5" fmla="*/ 4856163 h 4856163"/>
              <a:gd name="csX6" fmla="*/ 0 w 5111570"/>
              <a:gd name="csY6" fmla="*/ 0 h 4856163"/>
              <a:gd name="csX0" fmla="*/ 0 w 5111570"/>
              <a:gd name="csY0" fmla="*/ 0 h 4595906"/>
              <a:gd name="csX1" fmla="*/ 5059363 w 5111570"/>
              <a:gd name="csY1" fmla="*/ 9296 h 4595906"/>
              <a:gd name="csX2" fmla="*/ 5053582 w 5111570"/>
              <a:gd name="csY2" fmla="*/ 2089751 h 4595906"/>
              <a:gd name="csX3" fmla="*/ 4291267 w 5111570"/>
              <a:gd name="csY3" fmla="*/ 3855242 h 4595906"/>
              <a:gd name="csX4" fmla="*/ 2502406 w 5111570"/>
              <a:gd name="csY4" fmla="*/ 4595207 h 4595906"/>
              <a:gd name="csX5" fmla="*/ 0 w 5111570"/>
              <a:gd name="csY5" fmla="*/ 4595906 h 4595906"/>
              <a:gd name="csX6" fmla="*/ 0 w 5111570"/>
              <a:gd name="csY6" fmla="*/ 0 h 4595906"/>
              <a:gd name="csX0" fmla="*/ 0 w 5059363"/>
              <a:gd name="csY0" fmla="*/ 0 h 4595906"/>
              <a:gd name="csX1" fmla="*/ 5059363 w 5059363"/>
              <a:gd name="csY1" fmla="*/ 9296 h 4595906"/>
              <a:gd name="csX2" fmla="*/ 5053582 w 5059363"/>
              <a:gd name="csY2" fmla="*/ 2089751 h 4595906"/>
              <a:gd name="csX3" fmla="*/ 4291267 w 5059363"/>
              <a:gd name="csY3" fmla="*/ 3855242 h 4595906"/>
              <a:gd name="csX4" fmla="*/ 2502406 w 5059363"/>
              <a:gd name="csY4" fmla="*/ 4595207 h 4595906"/>
              <a:gd name="csX5" fmla="*/ 0 w 5059363"/>
              <a:gd name="csY5" fmla="*/ 4595906 h 4595906"/>
              <a:gd name="csX6" fmla="*/ 0 w 5059363"/>
              <a:gd name="csY6" fmla="*/ 0 h 4595906"/>
              <a:gd name="csX0" fmla="*/ 0 w 5111570"/>
              <a:gd name="csY0" fmla="*/ 0 h 4595906"/>
              <a:gd name="csX1" fmla="*/ 5059363 w 5111570"/>
              <a:gd name="csY1" fmla="*/ 4648 h 4595906"/>
              <a:gd name="csX2" fmla="*/ 5053582 w 5111570"/>
              <a:gd name="csY2" fmla="*/ 2089751 h 4595906"/>
              <a:gd name="csX3" fmla="*/ 4291267 w 5111570"/>
              <a:gd name="csY3" fmla="*/ 3855242 h 4595906"/>
              <a:gd name="csX4" fmla="*/ 2502406 w 5111570"/>
              <a:gd name="csY4" fmla="*/ 4595207 h 4595906"/>
              <a:gd name="csX5" fmla="*/ 0 w 5111570"/>
              <a:gd name="csY5" fmla="*/ 4595906 h 4595906"/>
              <a:gd name="csX6" fmla="*/ 0 w 5111570"/>
              <a:gd name="csY6" fmla="*/ 0 h 4595906"/>
              <a:gd name="csX0" fmla="*/ 0 w 5059363"/>
              <a:gd name="csY0" fmla="*/ 0 h 4595906"/>
              <a:gd name="csX1" fmla="*/ 5059363 w 5059363"/>
              <a:gd name="csY1" fmla="*/ 4648 h 4595906"/>
              <a:gd name="csX2" fmla="*/ 5053582 w 5059363"/>
              <a:gd name="csY2" fmla="*/ 2089751 h 4595906"/>
              <a:gd name="csX3" fmla="*/ 4291267 w 5059363"/>
              <a:gd name="csY3" fmla="*/ 3855242 h 4595906"/>
              <a:gd name="csX4" fmla="*/ 2502406 w 5059363"/>
              <a:gd name="csY4" fmla="*/ 4595207 h 4595906"/>
              <a:gd name="csX5" fmla="*/ 0 w 5059363"/>
              <a:gd name="csY5" fmla="*/ 4595906 h 4595906"/>
              <a:gd name="csX6" fmla="*/ 0 w 5059363"/>
              <a:gd name="csY6" fmla="*/ 0 h 4595906"/>
              <a:gd name="csX0" fmla="*/ 0 w 5102843"/>
              <a:gd name="csY0" fmla="*/ 0 h 4595906"/>
              <a:gd name="csX1" fmla="*/ 5059363 w 5102843"/>
              <a:gd name="csY1" fmla="*/ 4648 h 4595906"/>
              <a:gd name="csX2" fmla="*/ 5053582 w 5102843"/>
              <a:gd name="csY2" fmla="*/ 2089751 h 4595906"/>
              <a:gd name="csX3" fmla="*/ 4409143 w 5102843"/>
              <a:gd name="csY3" fmla="*/ 3771045 h 4595906"/>
              <a:gd name="csX4" fmla="*/ 2502406 w 5102843"/>
              <a:gd name="csY4" fmla="*/ 4595207 h 4595906"/>
              <a:gd name="csX5" fmla="*/ 0 w 5102843"/>
              <a:gd name="csY5" fmla="*/ 4595906 h 4595906"/>
              <a:gd name="csX6" fmla="*/ 0 w 5102843"/>
              <a:gd name="csY6" fmla="*/ 0 h 4595906"/>
              <a:gd name="csX0" fmla="*/ 0 w 5102843"/>
              <a:gd name="csY0" fmla="*/ 0 h 4595906"/>
              <a:gd name="csX1" fmla="*/ 5059363 w 5102843"/>
              <a:gd name="csY1" fmla="*/ 4648 h 4595906"/>
              <a:gd name="csX2" fmla="*/ 5053582 w 5102843"/>
              <a:gd name="csY2" fmla="*/ 2089751 h 4595906"/>
              <a:gd name="csX3" fmla="*/ 4409143 w 5102843"/>
              <a:gd name="csY3" fmla="*/ 3771045 h 4595906"/>
              <a:gd name="csX4" fmla="*/ 2502406 w 5102843"/>
              <a:gd name="csY4" fmla="*/ 4595207 h 4595906"/>
              <a:gd name="csX5" fmla="*/ 0 w 5102843"/>
              <a:gd name="csY5" fmla="*/ 4595906 h 4595906"/>
              <a:gd name="csX6" fmla="*/ 0 w 5102843"/>
              <a:gd name="csY6" fmla="*/ 0 h 4595906"/>
              <a:gd name="csX0" fmla="*/ 0 w 5059363"/>
              <a:gd name="csY0" fmla="*/ 0 h 4595906"/>
              <a:gd name="csX1" fmla="*/ 5059363 w 5059363"/>
              <a:gd name="csY1" fmla="*/ 4648 h 4595906"/>
              <a:gd name="csX2" fmla="*/ 5053582 w 5059363"/>
              <a:gd name="csY2" fmla="*/ 2089751 h 4595906"/>
              <a:gd name="csX3" fmla="*/ 4409143 w 5059363"/>
              <a:gd name="csY3" fmla="*/ 3771045 h 4595906"/>
              <a:gd name="csX4" fmla="*/ 2502406 w 5059363"/>
              <a:gd name="csY4" fmla="*/ 4595207 h 4595906"/>
              <a:gd name="csX5" fmla="*/ 0 w 5059363"/>
              <a:gd name="csY5" fmla="*/ 4595906 h 4595906"/>
              <a:gd name="csX6" fmla="*/ 0 w 5059363"/>
              <a:gd name="csY6" fmla="*/ 0 h 4595906"/>
              <a:gd name="csX0" fmla="*/ 0 w 5059363"/>
              <a:gd name="csY0" fmla="*/ 0 h 4595906"/>
              <a:gd name="csX1" fmla="*/ 5059363 w 5059363"/>
              <a:gd name="csY1" fmla="*/ 4648 h 4595906"/>
              <a:gd name="csX2" fmla="*/ 5053582 w 5059363"/>
              <a:gd name="csY2" fmla="*/ 2089751 h 4595906"/>
              <a:gd name="csX3" fmla="*/ 4409143 w 5059363"/>
              <a:gd name="csY3" fmla="*/ 3771045 h 4595906"/>
              <a:gd name="csX4" fmla="*/ 2502406 w 5059363"/>
              <a:gd name="csY4" fmla="*/ 4595207 h 4595906"/>
              <a:gd name="csX5" fmla="*/ 0 w 5059363"/>
              <a:gd name="csY5" fmla="*/ 4595906 h 4595906"/>
              <a:gd name="csX6" fmla="*/ 0 w 5059363"/>
              <a:gd name="csY6" fmla="*/ 0 h 459590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5059363" h="4595906">
                <a:moveTo>
                  <a:pt x="0" y="0"/>
                </a:moveTo>
                <a:lnTo>
                  <a:pt x="5059363" y="4648"/>
                </a:lnTo>
                <a:cubicBezTo>
                  <a:pt x="5057436" y="787984"/>
                  <a:pt x="5055301" y="1478858"/>
                  <a:pt x="5053582" y="2089751"/>
                </a:cubicBezTo>
                <a:cubicBezTo>
                  <a:pt x="5051863" y="2700644"/>
                  <a:pt x="4905861" y="3252432"/>
                  <a:pt x="4409143" y="3771045"/>
                </a:cubicBezTo>
                <a:cubicBezTo>
                  <a:pt x="3912425" y="4289658"/>
                  <a:pt x="3325715" y="4598738"/>
                  <a:pt x="2502406" y="4595207"/>
                </a:cubicBezTo>
                <a:lnTo>
                  <a:pt x="0" y="459590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66000">
                <a:srgbClr val="063671"/>
              </a:gs>
              <a:gs pos="43000">
                <a:srgbClr val="032D59"/>
              </a:gs>
              <a:gs pos="8000">
                <a:srgbClr val="002341"/>
              </a:gs>
              <a:gs pos="100000">
                <a:srgbClr val="0B49A1"/>
              </a:gs>
            </a:gsLst>
            <a:lin ang="3000000" scaled="0"/>
          </a:gradFill>
          <a:effectLst>
            <a:outerShdw blurRad="520198" dir="295821" sx="102115" sy="102115" algn="ctr" rotWithShape="0">
              <a:srgbClr val="002341">
                <a:alpha val="24609"/>
              </a:srgbClr>
            </a:outerShdw>
          </a:effectLst>
        </p:spPr>
        <p:txBody>
          <a:bodyPr/>
          <a:lstStyle/>
          <a:p>
            <a:endParaRPr lang="en-NO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B33951E-343F-BD68-1C53-CA03B35BF7D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688962" y="5710844"/>
            <a:ext cx="5351847" cy="1147156"/>
          </a:xfrm>
          <a:prstGeom prst="rect">
            <a:avLst/>
          </a:prstGeom>
          <a:gradFill>
            <a:gsLst>
              <a:gs pos="66000">
                <a:srgbClr val="063671"/>
              </a:gs>
              <a:gs pos="43000">
                <a:srgbClr val="032D59"/>
              </a:gs>
              <a:gs pos="8000">
                <a:srgbClr val="002341"/>
              </a:gs>
              <a:gs pos="100000">
                <a:srgbClr val="0B49A1"/>
              </a:gs>
            </a:gsLst>
            <a:lin ang="21000000" scaled="0"/>
          </a:gradFill>
          <a:ln>
            <a:noFill/>
          </a:ln>
          <a:effectLst>
            <a:outerShdw blurRad="516825" dir="300000" sx="102000" sy="102000" algn="ctr" rotWithShape="0">
              <a:srgbClr val="002341">
                <a:alpha val="25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115C687-F480-D0A3-CC4E-7843F9F53D6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238375" y="3439532"/>
            <a:ext cx="4930983" cy="1467504"/>
          </a:xfrm>
          <a:prstGeom prst="rect">
            <a:avLst/>
          </a:prstGeom>
        </p:spPr>
        <p:txBody>
          <a:bodyPr lIns="0" tIns="0" rIns="0" bIns="0" anchor="b"/>
          <a:lstStyle>
            <a:lvl1pPr>
              <a:defRPr sz="3200" b="0" i="0">
                <a:solidFill>
                  <a:schemeClr val="bg1"/>
                </a:solidFill>
                <a:latin typeface="Museo Slab 500" panose="02000000000000000000" pitchFamily="2" charset="77"/>
              </a:defRPr>
            </a:lvl1pPr>
          </a:lstStyle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8" name="Text Placeholder 18">
            <a:extLst>
              <a:ext uri="{FF2B5EF4-FFF2-40B4-BE49-F238E27FC236}">
                <a16:creationId xmlns:a16="http://schemas.microsoft.com/office/drawing/2014/main" id="{F3A924DF-338E-15D1-742E-F53E1701E6D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6238374" y="5437372"/>
            <a:ext cx="4930983" cy="68957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600">
                <a:solidFill>
                  <a:schemeClr val="bg2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 dirty="0"/>
              <a:t>Click to add contact info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9276606-5057-D6EB-993B-42A478B1633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64675" y="267129"/>
            <a:ext cx="2538639" cy="1151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326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472917A3-2F9E-32DF-6C22-AA4FA6B2E78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54"/>
          </p:nvPr>
        </p:nvSpPr>
        <p:spPr>
          <a:xfrm>
            <a:off x="8934904" y="-47135"/>
            <a:ext cx="3298664" cy="4984348"/>
          </a:xfrm>
          <a:custGeom>
            <a:avLst/>
            <a:gdLst>
              <a:gd name="csX0" fmla="*/ 1649332 w 3298664"/>
              <a:gd name="csY0" fmla="*/ 2118690 h 4984348"/>
              <a:gd name="csX1" fmla="*/ 412732 w 3298664"/>
              <a:gd name="csY1" fmla="*/ 3355290 h 4984348"/>
              <a:gd name="csX2" fmla="*/ 1649332 w 3298664"/>
              <a:gd name="csY2" fmla="*/ 4591890 h 4984348"/>
              <a:gd name="csX3" fmla="*/ 2885932 w 3298664"/>
              <a:gd name="csY3" fmla="*/ 3355290 h 4984348"/>
              <a:gd name="csX4" fmla="*/ 1649332 w 3298664"/>
              <a:gd name="csY4" fmla="*/ 2118690 h 4984348"/>
              <a:gd name="csX5" fmla="*/ 0 w 3298664"/>
              <a:gd name="csY5" fmla="*/ 0 h 4984348"/>
              <a:gd name="csX6" fmla="*/ 3298664 w 3298664"/>
              <a:gd name="csY6" fmla="*/ 0 h 4984348"/>
              <a:gd name="csX7" fmla="*/ 3298664 w 3298664"/>
              <a:gd name="csY7" fmla="*/ 4984348 h 4984348"/>
              <a:gd name="csX8" fmla="*/ 0 w 3298664"/>
              <a:gd name="csY8" fmla="*/ 4984348 h 498434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298664" h="4984348">
                <a:moveTo>
                  <a:pt x="1649332" y="2118690"/>
                </a:moveTo>
                <a:cubicBezTo>
                  <a:pt x="966377" y="2118690"/>
                  <a:pt x="412732" y="2672335"/>
                  <a:pt x="412732" y="3355290"/>
                </a:cubicBezTo>
                <a:cubicBezTo>
                  <a:pt x="412732" y="4038245"/>
                  <a:pt x="966377" y="4591890"/>
                  <a:pt x="1649332" y="4591890"/>
                </a:cubicBezTo>
                <a:cubicBezTo>
                  <a:pt x="2332287" y="4591890"/>
                  <a:pt x="2885932" y="4038245"/>
                  <a:pt x="2885932" y="3355290"/>
                </a:cubicBezTo>
                <a:cubicBezTo>
                  <a:pt x="2885932" y="2672335"/>
                  <a:pt x="2332287" y="2118690"/>
                  <a:pt x="1649332" y="2118690"/>
                </a:cubicBezTo>
                <a:close/>
                <a:moveTo>
                  <a:pt x="0" y="0"/>
                </a:moveTo>
                <a:lnTo>
                  <a:pt x="3298664" y="0"/>
                </a:lnTo>
                <a:lnTo>
                  <a:pt x="3298664" y="4984348"/>
                </a:lnTo>
                <a:lnTo>
                  <a:pt x="0" y="4984348"/>
                </a:lnTo>
                <a:close/>
              </a:path>
            </a:pathLst>
          </a:custGeom>
          <a:ln w="12700">
            <a:solidFill>
              <a:schemeClr val="accent3"/>
            </a:solidFill>
          </a:ln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488A6433-CA48-886D-CF36-F5ED4BB4A55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Table of Contents</a:t>
            </a:r>
            <a:endParaRPr lang="en-NO" dirty="0"/>
          </a:p>
        </p:txBody>
      </p:sp>
      <p:sp>
        <p:nvSpPr>
          <p:cNvPr id="57" name="Text Placeholder 44">
            <a:extLst>
              <a:ext uri="{FF2B5EF4-FFF2-40B4-BE49-F238E27FC236}">
                <a16:creationId xmlns:a16="http://schemas.microsoft.com/office/drawing/2014/main" id="{42C4B807-343E-C56B-8C82-8D5BBB6497D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1" hasCustomPrompt="1"/>
          </p:nvPr>
        </p:nvSpPr>
        <p:spPr>
          <a:xfrm>
            <a:off x="695325" y="2742476"/>
            <a:ext cx="1208890" cy="278116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NO"/>
              <a:t>01</a:t>
            </a:r>
          </a:p>
        </p:txBody>
      </p:sp>
      <p:sp>
        <p:nvSpPr>
          <p:cNvPr id="2" name="Text Placeholder 44">
            <a:extLst>
              <a:ext uri="{FF2B5EF4-FFF2-40B4-BE49-F238E27FC236}">
                <a16:creationId xmlns:a16="http://schemas.microsoft.com/office/drawing/2014/main" id="{06B474E0-27FD-D17A-AD9D-25E2138DDA4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2" hasCustomPrompt="1"/>
          </p:nvPr>
        </p:nvSpPr>
        <p:spPr>
          <a:xfrm>
            <a:off x="695324" y="3048417"/>
            <a:ext cx="1208890" cy="278116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NO"/>
              <a:t>02</a:t>
            </a:r>
          </a:p>
        </p:txBody>
      </p:sp>
      <p:sp>
        <p:nvSpPr>
          <p:cNvPr id="3" name="Text Placeholder 44">
            <a:extLst>
              <a:ext uri="{FF2B5EF4-FFF2-40B4-BE49-F238E27FC236}">
                <a16:creationId xmlns:a16="http://schemas.microsoft.com/office/drawing/2014/main" id="{BA20D32E-23F0-A455-F913-F5CE65F5F04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3" hasCustomPrompt="1"/>
          </p:nvPr>
        </p:nvSpPr>
        <p:spPr>
          <a:xfrm>
            <a:off x="695325" y="3354358"/>
            <a:ext cx="1208890" cy="278116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NO"/>
              <a:t>03</a:t>
            </a:r>
          </a:p>
        </p:txBody>
      </p:sp>
      <p:sp>
        <p:nvSpPr>
          <p:cNvPr id="4" name="Text Placeholder 44">
            <a:extLst>
              <a:ext uri="{FF2B5EF4-FFF2-40B4-BE49-F238E27FC236}">
                <a16:creationId xmlns:a16="http://schemas.microsoft.com/office/drawing/2014/main" id="{416E3571-9A90-4A22-E2F0-A44B1975747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4" hasCustomPrompt="1"/>
          </p:nvPr>
        </p:nvSpPr>
        <p:spPr>
          <a:xfrm>
            <a:off x="695325" y="3660299"/>
            <a:ext cx="1208890" cy="278116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NO"/>
              <a:t>04</a:t>
            </a:r>
          </a:p>
        </p:txBody>
      </p:sp>
      <p:sp>
        <p:nvSpPr>
          <p:cNvPr id="5" name="Text Placeholder 44">
            <a:extLst>
              <a:ext uri="{FF2B5EF4-FFF2-40B4-BE49-F238E27FC236}">
                <a16:creationId xmlns:a16="http://schemas.microsoft.com/office/drawing/2014/main" id="{4966A9E5-AF62-A8B3-6C0F-0FD630F98BB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5" hasCustomPrompt="1"/>
          </p:nvPr>
        </p:nvSpPr>
        <p:spPr>
          <a:xfrm>
            <a:off x="695325" y="3966240"/>
            <a:ext cx="1208890" cy="278116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NO"/>
              <a:t>05</a:t>
            </a:r>
          </a:p>
        </p:txBody>
      </p:sp>
      <p:sp>
        <p:nvSpPr>
          <p:cNvPr id="6" name="Text Placeholder 44">
            <a:extLst>
              <a:ext uri="{FF2B5EF4-FFF2-40B4-BE49-F238E27FC236}">
                <a16:creationId xmlns:a16="http://schemas.microsoft.com/office/drawing/2014/main" id="{2B8DA077-BAF4-EE44-3870-74AB8FAF917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6" hasCustomPrompt="1"/>
          </p:nvPr>
        </p:nvSpPr>
        <p:spPr>
          <a:xfrm>
            <a:off x="695325" y="4272181"/>
            <a:ext cx="1208890" cy="278116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NO"/>
              <a:t>06</a:t>
            </a:r>
          </a:p>
        </p:txBody>
      </p:sp>
      <p:sp>
        <p:nvSpPr>
          <p:cNvPr id="7" name="Text Placeholder 44">
            <a:extLst>
              <a:ext uri="{FF2B5EF4-FFF2-40B4-BE49-F238E27FC236}">
                <a16:creationId xmlns:a16="http://schemas.microsoft.com/office/drawing/2014/main" id="{E585FB76-88E1-01DE-2DCD-50E9E322566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7" hasCustomPrompt="1"/>
          </p:nvPr>
        </p:nvSpPr>
        <p:spPr>
          <a:xfrm>
            <a:off x="695324" y="4578122"/>
            <a:ext cx="1208890" cy="278116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NO"/>
              <a:t>07</a:t>
            </a:r>
          </a:p>
        </p:txBody>
      </p:sp>
      <p:sp>
        <p:nvSpPr>
          <p:cNvPr id="8" name="Text Placeholder 44">
            <a:extLst>
              <a:ext uri="{FF2B5EF4-FFF2-40B4-BE49-F238E27FC236}">
                <a16:creationId xmlns:a16="http://schemas.microsoft.com/office/drawing/2014/main" id="{CDA55053-8C71-323B-8F84-0638D7BF6AA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8" hasCustomPrompt="1"/>
          </p:nvPr>
        </p:nvSpPr>
        <p:spPr>
          <a:xfrm>
            <a:off x="695323" y="4884063"/>
            <a:ext cx="1208890" cy="278116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NO"/>
              <a:t>08</a:t>
            </a:r>
          </a:p>
        </p:txBody>
      </p:sp>
      <p:sp>
        <p:nvSpPr>
          <p:cNvPr id="9" name="Text Placeholder 44">
            <a:extLst>
              <a:ext uri="{FF2B5EF4-FFF2-40B4-BE49-F238E27FC236}">
                <a16:creationId xmlns:a16="http://schemas.microsoft.com/office/drawing/2014/main" id="{58F777C4-D126-5F6C-4533-782F0E79F6B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9" hasCustomPrompt="1"/>
          </p:nvPr>
        </p:nvSpPr>
        <p:spPr>
          <a:xfrm>
            <a:off x="695324" y="5190004"/>
            <a:ext cx="1208890" cy="278116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NO"/>
              <a:t>09</a:t>
            </a:r>
          </a:p>
        </p:txBody>
      </p:sp>
      <p:sp>
        <p:nvSpPr>
          <p:cNvPr id="10" name="Text Placeholder 44">
            <a:extLst>
              <a:ext uri="{FF2B5EF4-FFF2-40B4-BE49-F238E27FC236}">
                <a16:creationId xmlns:a16="http://schemas.microsoft.com/office/drawing/2014/main" id="{BDE24BFE-2FEF-3235-F967-08E4D3F0120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0" hasCustomPrompt="1"/>
          </p:nvPr>
        </p:nvSpPr>
        <p:spPr>
          <a:xfrm>
            <a:off x="695324" y="5495945"/>
            <a:ext cx="1208890" cy="278116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NO"/>
              <a:t>10</a:t>
            </a:r>
          </a:p>
        </p:txBody>
      </p:sp>
      <p:sp>
        <p:nvSpPr>
          <p:cNvPr id="11" name="Text Placeholder 44">
            <a:extLst>
              <a:ext uri="{FF2B5EF4-FFF2-40B4-BE49-F238E27FC236}">
                <a16:creationId xmlns:a16="http://schemas.microsoft.com/office/drawing/2014/main" id="{742D6028-65ED-F08C-285E-0F174E551DB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1" hasCustomPrompt="1"/>
          </p:nvPr>
        </p:nvSpPr>
        <p:spPr>
          <a:xfrm>
            <a:off x="695324" y="5801886"/>
            <a:ext cx="1208890" cy="278116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NO"/>
              <a:t>11</a:t>
            </a:r>
          </a:p>
        </p:txBody>
      </p:sp>
      <p:sp>
        <p:nvSpPr>
          <p:cNvPr id="15" name="Text Placeholder 44">
            <a:extLst>
              <a:ext uri="{FF2B5EF4-FFF2-40B4-BE49-F238E27FC236}">
                <a16:creationId xmlns:a16="http://schemas.microsoft.com/office/drawing/2014/main" id="{88D77792-5EB9-9E5D-7823-AD158D947FE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2" hasCustomPrompt="1"/>
          </p:nvPr>
        </p:nvSpPr>
        <p:spPr>
          <a:xfrm>
            <a:off x="695322" y="6107829"/>
            <a:ext cx="1208890" cy="278116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NO"/>
              <a:t>12</a:t>
            </a:r>
          </a:p>
        </p:txBody>
      </p:sp>
      <p:sp>
        <p:nvSpPr>
          <p:cNvPr id="45" name="Text 1">
            <a:extLst>
              <a:ext uri="{FF2B5EF4-FFF2-40B4-BE49-F238E27FC236}">
                <a16:creationId xmlns:a16="http://schemas.microsoft.com/office/drawing/2014/main" id="{B4E78663-AAA5-F495-05D8-C4F2639F0AD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9"/>
          </p:nvPr>
        </p:nvSpPr>
        <p:spPr>
          <a:xfrm>
            <a:off x="2055042" y="2742476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buFont typeface="Arial" panose="020B0604020202020204" pitchFamily="34" charset="0"/>
              <a:buNone/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6" name="Text 1">
            <a:extLst>
              <a:ext uri="{FF2B5EF4-FFF2-40B4-BE49-F238E27FC236}">
                <a16:creationId xmlns:a16="http://schemas.microsoft.com/office/drawing/2014/main" id="{FEE4CB05-B860-B5DC-AC43-508506DD479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3"/>
          </p:nvPr>
        </p:nvSpPr>
        <p:spPr>
          <a:xfrm>
            <a:off x="2055042" y="3048417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7" name="Text 1">
            <a:extLst>
              <a:ext uri="{FF2B5EF4-FFF2-40B4-BE49-F238E27FC236}">
                <a16:creationId xmlns:a16="http://schemas.microsoft.com/office/drawing/2014/main" id="{84B64C8D-FF40-1B33-D422-F348C5930D3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4"/>
          </p:nvPr>
        </p:nvSpPr>
        <p:spPr>
          <a:xfrm>
            <a:off x="2055042" y="3354358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8" name="Text 1">
            <a:extLst>
              <a:ext uri="{FF2B5EF4-FFF2-40B4-BE49-F238E27FC236}">
                <a16:creationId xmlns:a16="http://schemas.microsoft.com/office/drawing/2014/main" id="{318AC821-E058-063D-CC5C-E63EE1F3997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5"/>
          </p:nvPr>
        </p:nvSpPr>
        <p:spPr>
          <a:xfrm>
            <a:off x="2055042" y="3660299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1">
            <a:extLst>
              <a:ext uri="{FF2B5EF4-FFF2-40B4-BE49-F238E27FC236}">
                <a16:creationId xmlns:a16="http://schemas.microsoft.com/office/drawing/2014/main" id="{7DFAFBEA-F3AF-958E-5339-F0804305021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6"/>
          </p:nvPr>
        </p:nvSpPr>
        <p:spPr>
          <a:xfrm>
            <a:off x="2055042" y="3966240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1">
            <a:extLst>
              <a:ext uri="{FF2B5EF4-FFF2-40B4-BE49-F238E27FC236}">
                <a16:creationId xmlns:a16="http://schemas.microsoft.com/office/drawing/2014/main" id="{37A321A1-B172-EB5D-9153-EF0AD6814F2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7"/>
          </p:nvPr>
        </p:nvSpPr>
        <p:spPr>
          <a:xfrm>
            <a:off x="2055042" y="4272181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1" name="Text 1">
            <a:extLst>
              <a:ext uri="{FF2B5EF4-FFF2-40B4-BE49-F238E27FC236}">
                <a16:creationId xmlns:a16="http://schemas.microsoft.com/office/drawing/2014/main" id="{A57B9AFD-15A0-2787-36DD-04AD6B9C230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8"/>
          </p:nvPr>
        </p:nvSpPr>
        <p:spPr>
          <a:xfrm>
            <a:off x="2055042" y="4578122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1">
            <a:extLst>
              <a:ext uri="{FF2B5EF4-FFF2-40B4-BE49-F238E27FC236}">
                <a16:creationId xmlns:a16="http://schemas.microsoft.com/office/drawing/2014/main" id="{A98A8CE7-FE10-D8AF-2676-418B82841C5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9"/>
          </p:nvPr>
        </p:nvSpPr>
        <p:spPr>
          <a:xfrm>
            <a:off x="2055042" y="4884063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Text 1">
            <a:extLst>
              <a:ext uri="{FF2B5EF4-FFF2-40B4-BE49-F238E27FC236}">
                <a16:creationId xmlns:a16="http://schemas.microsoft.com/office/drawing/2014/main" id="{A8ED9676-E4CB-2CDB-85F2-C5690469499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0"/>
          </p:nvPr>
        </p:nvSpPr>
        <p:spPr>
          <a:xfrm>
            <a:off x="2055042" y="5190004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4" name="Text 1">
            <a:extLst>
              <a:ext uri="{FF2B5EF4-FFF2-40B4-BE49-F238E27FC236}">
                <a16:creationId xmlns:a16="http://schemas.microsoft.com/office/drawing/2014/main" id="{EF3F3E59-9539-8A44-9A67-E0BDBA86853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1"/>
          </p:nvPr>
        </p:nvSpPr>
        <p:spPr>
          <a:xfrm>
            <a:off x="2055042" y="5495945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1">
            <a:extLst>
              <a:ext uri="{FF2B5EF4-FFF2-40B4-BE49-F238E27FC236}">
                <a16:creationId xmlns:a16="http://schemas.microsoft.com/office/drawing/2014/main" id="{3A19CE9E-AA0B-52B8-B2EF-81FC8D8423F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2"/>
          </p:nvPr>
        </p:nvSpPr>
        <p:spPr>
          <a:xfrm>
            <a:off x="2055042" y="5801886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Text 1">
            <a:extLst>
              <a:ext uri="{FF2B5EF4-FFF2-40B4-BE49-F238E27FC236}">
                <a16:creationId xmlns:a16="http://schemas.microsoft.com/office/drawing/2014/main" id="{B449A0B1-5798-F948-94AF-E5BEAAFD3EF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3"/>
          </p:nvPr>
        </p:nvSpPr>
        <p:spPr>
          <a:xfrm>
            <a:off x="2055042" y="6107829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9" name="Freeform 38">
            <a:extLst>
              <a:ext uri="{FF2B5EF4-FFF2-40B4-BE49-F238E27FC236}">
                <a16:creationId xmlns:a16="http://schemas.microsoft.com/office/drawing/2014/main" id="{3A89740A-2CFE-7BAC-C610-F0D5F8BC989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-414778" y="2723622"/>
            <a:ext cx="1616696" cy="4290655"/>
          </a:xfrm>
          <a:custGeom>
            <a:avLst/>
            <a:gdLst>
              <a:gd name="csX0" fmla="*/ 0 w 1550708"/>
              <a:gd name="csY0" fmla="*/ 0 h 4115525"/>
              <a:gd name="csX1" fmla="*/ 153147 w 1550708"/>
              <a:gd name="csY1" fmla="*/ 0 h 4115525"/>
              <a:gd name="csX2" fmla="*/ 1550708 w 1550708"/>
              <a:gd name="csY2" fmla="*/ 1397561 h 4115525"/>
              <a:gd name="csX3" fmla="*/ 1550708 w 1550708"/>
              <a:gd name="csY3" fmla="*/ 4115525 h 4115525"/>
              <a:gd name="csX4" fmla="*/ 0 w 1550708"/>
              <a:gd name="csY4" fmla="*/ 4115525 h 4115525"/>
              <a:gd name="csX5" fmla="*/ 0 w 1550708"/>
              <a:gd name="csY5" fmla="*/ 0 h 411552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</a:cxnLst>
            <a:rect l="l" t="t" r="r" b="b"/>
            <a:pathLst>
              <a:path w="1550708" h="4115525">
                <a:moveTo>
                  <a:pt x="0" y="0"/>
                </a:moveTo>
                <a:lnTo>
                  <a:pt x="153147" y="0"/>
                </a:lnTo>
                <a:cubicBezTo>
                  <a:pt x="924999" y="0"/>
                  <a:pt x="1550708" y="625709"/>
                  <a:pt x="1550708" y="1397561"/>
                </a:cubicBezTo>
                <a:lnTo>
                  <a:pt x="1550708" y="4115525"/>
                </a:lnTo>
                <a:lnTo>
                  <a:pt x="0" y="4115525"/>
                </a:lnTo>
                <a:lnTo>
                  <a:pt x="0" y="0"/>
                </a:lnTo>
                <a:close/>
              </a:path>
            </a:pathLst>
          </a:custGeom>
          <a:noFill/>
          <a:ln w="12700"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269547708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042" userDrawn="1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488A6433-CA48-886D-CF36-F5ED4BB4A55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FCD35566-2728-53FD-1993-E47B2D1FAAE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Click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description</a:t>
            </a:r>
            <a:endParaRPr lang="en-NO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0391A645-1BF4-C97E-30F6-AFDCB66D7A8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4" hasCustomPrompt="1"/>
          </p:nvPr>
        </p:nvSpPr>
        <p:spPr>
          <a:xfrm>
            <a:off x="703635" y="2708275"/>
            <a:ext cx="10102478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277825A-88C5-9960-928D-EF3BBF6D69F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72029090-675A-2E83-4BC2-5897F4659DF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42560530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 userDrawn="1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15" orient="horz" pos="346" userDrawn="1">
          <p15:clr>
            <a:srgbClr val="FBAE40"/>
          </p15:clr>
        </p15:guide>
        <p15:guide id="16" orient="horz" pos="4042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8BA64E84-DD4C-32BC-7DCC-B348F588134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description</a:t>
            </a:r>
            <a:endParaRPr lang="en-NO" dirty="0"/>
          </a:p>
        </p:txBody>
      </p:sp>
      <p:sp>
        <p:nvSpPr>
          <p:cNvPr id="8" name="Content Placeholder 10">
            <a:extLst>
              <a:ext uri="{FF2B5EF4-FFF2-40B4-BE49-F238E27FC236}">
                <a16:creationId xmlns:a16="http://schemas.microsoft.com/office/drawing/2014/main" id="{E7AFF40E-19C0-30F4-CA55-C70FE69EB62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4" hasCustomPrompt="1"/>
          </p:nvPr>
        </p:nvSpPr>
        <p:spPr>
          <a:xfrm>
            <a:off x="703635" y="2708275"/>
            <a:ext cx="5323231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10" name="Content Placeholder 10">
            <a:extLst>
              <a:ext uri="{FF2B5EF4-FFF2-40B4-BE49-F238E27FC236}">
                <a16:creationId xmlns:a16="http://schemas.microsoft.com/office/drawing/2014/main" id="{3F157BF1-A453-C1C8-228B-681A0A7D474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8" hasCustomPrompt="1"/>
          </p:nvPr>
        </p:nvSpPr>
        <p:spPr>
          <a:xfrm>
            <a:off x="6173444" y="2708275"/>
            <a:ext cx="5323231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0D5F72F-E106-9B4D-7061-5302164624C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9A95EB87-2AAE-BBDB-7A63-BFC926FB260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C4BD3AD0-A0DD-DC49-1334-9E7D4264CC7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8909424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  <p15:guide id="7" orient="horz" pos="4042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6C4DA3DC-2DEA-1A1B-9B3B-BB5267C6C93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8" name="Text Placeholder 18">
            <a:extLst>
              <a:ext uri="{FF2B5EF4-FFF2-40B4-BE49-F238E27FC236}">
                <a16:creationId xmlns:a16="http://schemas.microsoft.com/office/drawing/2014/main" id="{3861F6EE-E14C-F2B5-82B8-739A6A61EC5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description</a:t>
            </a:r>
            <a:endParaRPr lang="en-NO" dirty="0"/>
          </a:p>
        </p:txBody>
      </p:sp>
      <p:sp>
        <p:nvSpPr>
          <p:cNvPr id="10" name="Content Placeholder 10">
            <a:extLst>
              <a:ext uri="{FF2B5EF4-FFF2-40B4-BE49-F238E27FC236}">
                <a16:creationId xmlns:a16="http://schemas.microsoft.com/office/drawing/2014/main" id="{8E752EE9-3E22-0593-6581-5A0642C8E28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4" hasCustomPrompt="1"/>
          </p:nvPr>
        </p:nvSpPr>
        <p:spPr>
          <a:xfrm>
            <a:off x="703635" y="2708275"/>
            <a:ext cx="3264279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E82887DD-DBCF-34A1-8FDB-443EF53DA0D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7" hasCustomPrompt="1"/>
          </p:nvPr>
        </p:nvSpPr>
        <p:spPr>
          <a:xfrm>
            <a:off x="4118514" y="2708275"/>
            <a:ext cx="3264279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12" name="Content Placeholder 10">
            <a:extLst>
              <a:ext uri="{FF2B5EF4-FFF2-40B4-BE49-F238E27FC236}">
                <a16:creationId xmlns:a16="http://schemas.microsoft.com/office/drawing/2014/main" id="{4970E4C4-26AF-7D53-99BC-AB337F66E30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8" hasCustomPrompt="1"/>
          </p:nvPr>
        </p:nvSpPr>
        <p:spPr>
          <a:xfrm>
            <a:off x="7542213" y="2708275"/>
            <a:ext cx="3264279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5C89552-28E8-A1E9-F007-04FAB1BC88C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6C5CC0F4-A1B8-B012-777B-5D02AD94353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3183183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 userDrawn="1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  <p15:guide id="7" orient="horz" pos="4042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4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605298E9-F6BA-C029-9CDE-32601E6C375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1D4FE18A-BE27-7E6B-DE0D-0CA5DCF1AC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description</a:t>
            </a:r>
            <a:endParaRPr lang="en-NO" dirty="0"/>
          </a:p>
        </p:txBody>
      </p:sp>
      <p:sp>
        <p:nvSpPr>
          <p:cNvPr id="10" name="Content Placeholder 10">
            <a:extLst>
              <a:ext uri="{FF2B5EF4-FFF2-40B4-BE49-F238E27FC236}">
                <a16:creationId xmlns:a16="http://schemas.microsoft.com/office/drawing/2014/main" id="{6717D6F3-0F20-ECED-E9FE-A10294C0AE6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4" hasCustomPrompt="1"/>
          </p:nvPr>
        </p:nvSpPr>
        <p:spPr>
          <a:xfrm>
            <a:off x="703635" y="2704721"/>
            <a:ext cx="2595131" cy="3642114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E49620CA-9EE7-6C3B-2FFA-591B3C29181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5" hasCustomPrompt="1"/>
          </p:nvPr>
        </p:nvSpPr>
        <p:spPr>
          <a:xfrm>
            <a:off x="3442695" y="2704721"/>
            <a:ext cx="2595131" cy="3642114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14" name="Content Placeholder 10">
            <a:extLst>
              <a:ext uri="{FF2B5EF4-FFF2-40B4-BE49-F238E27FC236}">
                <a16:creationId xmlns:a16="http://schemas.microsoft.com/office/drawing/2014/main" id="{61742D83-8133-AE28-6056-5495C26BF45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6" hasCustomPrompt="1"/>
          </p:nvPr>
        </p:nvSpPr>
        <p:spPr>
          <a:xfrm>
            <a:off x="6181755" y="2704721"/>
            <a:ext cx="2595131" cy="3642114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15" name="Content Placeholder 10">
            <a:extLst>
              <a:ext uri="{FF2B5EF4-FFF2-40B4-BE49-F238E27FC236}">
                <a16:creationId xmlns:a16="http://schemas.microsoft.com/office/drawing/2014/main" id="{660BFBCF-C999-F230-CBE5-8DB7ADEBB73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7" hasCustomPrompt="1"/>
          </p:nvPr>
        </p:nvSpPr>
        <p:spPr>
          <a:xfrm>
            <a:off x="8893236" y="2704721"/>
            <a:ext cx="2595131" cy="3642114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B7433B-94E1-1565-59B0-6B582DD900B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5C78D7B5-6A4E-46AF-F76B-F6D079797E1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760602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  <p15:guide id="7" orient="horz" pos="4042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Imag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605298E9-F6BA-C029-9CDE-32601E6C375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1C37B86A-77A0-5120-7939-D31BB2138F6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description</a:t>
            </a:r>
            <a:endParaRPr lang="en-NO" dirty="0"/>
          </a:p>
        </p:txBody>
      </p:sp>
      <p:pic>
        <p:nvPicPr>
          <p:cNvPr id="3" name="Picture Placeholder 11">
            <a:extLst>
              <a:ext uri="{FF2B5EF4-FFF2-40B4-BE49-F238E27FC236}">
                <a16:creationId xmlns:a16="http://schemas.microsoft.com/office/drawing/2014/main" id="{4AEBF5F5-3C3F-959B-CC6E-0ABC54D5E4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73445" y="2708275"/>
            <a:ext cx="5334192" cy="3635040"/>
          </a:xfrm>
          <a:prstGeom prst="rect">
            <a:avLst/>
          </a:prstGeom>
        </p:spPr>
      </p:pic>
      <p:sp>
        <p:nvSpPr>
          <p:cNvPr id="2" name="Picture Placeholder 11">
            <a:extLst>
              <a:ext uri="{FF2B5EF4-FFF2-40B4-BE49-F238E27FC236}">
                <a16:creationId xmlns:a16="http://schemas.microsoft.com/office/drawing/2014/main" id="{382E31E6-99E7-6535-C59D-2EF9CA9021F5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22"/>
          </p:nvPr>
        </p:nvSpPr>
        <p:spPr>
          <a:xfrm>
            <a:off x="6173445" y="2708275"/>
            <a:ext cx="5334192" cy="363504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8" name="Content Placeholder 10">
            <a:extLst>
              <a:ext uri="{FF2B5EF4-FFF2-40B4-BE49-F238E27FC236}">
                <a16:creationId xmlns:a16="http://schemas.microsoft.com/office/drawing/2014/main" id="{895F9413-5D19-3D4C-6F3D-07C90604AE4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5" hasCustomPrompt="1"/>
          </p:nvPr>
        </p:nvSpPr>
        <p:spPr>
          <a:xfrm>
            <a:off x="703635" y="2708275"/>
            <a:ext cx="5323231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182CFC-BB18-3E94-BFFC-478406CDD57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FC83361B-9F24-60E0-888B-314A6C3B895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6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6290666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Imag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605298E9-F6BA-C029-9CDE-32601E6C375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9204A9C6-9397-E17D-F1E4-E539F5F4FAC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description</a:t>
            </a:r>
            <a:endParaRPr lang="en-NO" dirty="0"/>
          </a:p>
        </p:txBody>
      </p:sp>
      <p:pic>
        <p:nvPicPr>
          <p:cNvPr id="2" name="Picture Placeholder 10">
            <a:extLst>
              <a:ext uri="{FF2B5EF4-FFF2-40B4-BE49-F238E27FC236}">
                <a16:creationId xmlns:a16="http://schemas.microsoft.com/office/drawing/2014/main" id="{A1F3E622-1744-6EAC-9FB6-E333AE08BD3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03634" y="2708275"/>
            <a:ext cx="5323231" cy="3635040"/>
          </a:xfrm>
          <a:prstGeom prst="rect">
            <a:avLst/>
          </a:prstGeom>
        </p:spPr>
      </p:pic>
      <p:sp>
        <p:nvSpPr>
          <p:cNvPr id="14" name="Picture Placeholder 11">
            <a:extLst>
              <a:ext uri="{FF2B5EF4-FFF2-40B4-BE49-F238E27FC236}">
                <a16:creationId xmlns:a16="http://schemas.microsoft.com/office/drawing/2014/main" id="{6B6B5C4E-2814-55FD-99C8-4F9E18E2144F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22"/>
          </p:nvPr>
        </p:nvSpPr>
        <p:spPr>
          <a:xfrm>
            <a:off x="703634" y="2708275"/>
            <a:ext cx="5323231" cy="363504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6" name="Content Placeholder 10">
            <a:extLst>
              <a:ext uri="{FF2B5EF4-FFF2-40B4-BE49-F238E27FC236}">
                <a16:creationId xmlns:a16="http://schemas.microsoft.com/office/drawing/2014/main" id="{095F7A6A-F9C5-34F0-4BAC-E538977B0B2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4" hasCustomPrompt="1"/>
          </p:nvPr>
        </p:nvSpPr>
        <p:spPr>
          <a:xfrm>
            <a:off x="6180084" y="2708275"/>
            <a:ext cx="5323231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C48D4BC-7785-1680-C614-C964F038357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F11FB20D-EAA0-B641-F980-C0D413A7239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5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14100984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488A6433-CA48-886D-CF36-F5ED4BB4A55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FCD35566-2728-53FD-1993-E47B2D1FAAE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description</a:t>
            </a:r>
            <a:endParaRPr lang="en-NO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E34F2B6-C927-54D7-E149-3FBF313DB1D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2554EE80-C2FC-353C-E4C7-A97F3C7C2CA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13367170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15" orient="horz" pos="346">
          <p15:clr>
            <a:srgbClr val="FBAE40"/>
          </p15:clr>
        </p15:guide>
        <p15:guide id="16" orient="horz" pos="4042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phic 2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488A6433-CA48-886D-CF36-F5ED4BB4A55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078F01F0-F842-1781-3FF5-45759423233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description</a:t>
            </a:r>
            <a:endParaRPr lang="en-NO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8D6E32C-816B-0A55-27A8-3D40297E924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4290" y="2711795"/>
            <a:ext cx="5323231" cy="36350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4" name="Online Image Placeholder 14">
            <a:extLst>
              <a:ext uri="{FF2B5EF4-FFF2-40B4-BE49-F238E27FC236}">
                <a16:creationId xmlns:a16="http://schemas.microsoft.com/office/drawing/2014/main" id="{71F70065-3B43-AF2F-B75D-9FA1B814843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23"/>
          </p:nvPr>
        </p:nvSpPr>
        <p:spPr>
          <a:xfrm>
            <a:off x="5077657" y="5429151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D048B572-EBBE-A1AB-9E1B-962C799B34F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9" hasCustomPrompt="1"/>
          </p:nvPr>
        </p:nvSpPr>
        <p:spPr>
          <a:xfrm>
            <a:off x="960438" y="3015008"/>
            <a:ext cx="4845050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70A18EFB-E4FF-F6B7-3ADE-FAEA0F9FE7E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5F94057A-349B-874E-78AA-2A66435C87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2E4FCA7-00A3-1B1E-D59C-46B277A1A86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6173444" y="2708275"/>
            <a:ext cx="5323231" cy="363504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7" name="Online Image Placeholder 14">
            <a:extLst>
              <a:ext uri="{FF2B5EF4-FFF2-40B4-BE49-F238E27FC236}">
                <a16:creationId xmlns:a16="http://schemas.microsoft.com/office/drawing/2014/main" id="{A322D50B-246E-114B-C47B-9FE23E9758F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30"/>
          </p:nvPr>
        </p:nvSpPr>
        <p:spPr>
          <a:xfrm>
            <a:off x="10546811" y="5425631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0" name="Text Placeholder 16">
            <a:extLst>
              <a:ext uri="{FF2B5EF4-FFF2-40B4-BE49-F238E27FC236}">
                <a16:creationId xmlns:a16="http://schemas.microsoft.com/office/drawing/2014/main" id="{5D46FC56-9B2A-161E-1BBF-3C099A7733F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1" hasCustomPrompt="1"/>
          </p:nvPr>
        </p:nvSpPr>
        <p:spPr>
          <a:xfrm>
            <a:off x="6429592" y="3011488"/>
            <a:ext cx="4845050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896020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phic 3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488A6433-CA48-886D-CF36-F5ED4BB4A55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078F01F0-F842-1781-3FF5-45759423233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description</a:t>
            </a:r>
            <a:endParaRPr lang="en-NO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A75E753-2FB8-A5E0-208C-B690399808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695325" y="2711795"/>
            <a:ext cx="3264279" cy="36350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9FE524F-5114-AD7F-A0BA-3E0415194F1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4118514" y="2714971"/>
            <a:ext cx="3264279" cy="363504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9B8FB91-EE24-9F2D-3322-83AA5A068C0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541702" y="2711795"/>
            <a:ext cx="3264279" cy="36350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6" name="Online Image Placeholder 14">
            <a:extLst>
              <a:ext uri="{FF2B5EF4-FFF2-40B4-BE49-F238E27FC236}">
                <a16:creationId xmlns:a16="http://schemas.microsoft.com/office/drawing/2014/main" id="{EC567AC4-DE44-F53A-4EC8-B4473445073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25"/>
          </p:nvPr>
        </p:nvSpPr>
        <p:spPr>
          <a:xfrm>
            <a:off x="2974968" y="5455111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7" name="Online Image Placeholder 14">
            <a:extLst>
              <a:ext uri="{FF2B5EF4-FFF2-40B4-BE49-F238E27FC236}">
                <a16:creationId xmlns:a16="http://schemas.microsoft.com/office/drawing/2014/main" id="{574194E4-738C-3F50-120D-630F20A1D54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26"/>
          </p:nvPr>
        </p:nvSpPr>
        <p:spPr>
          <a:xfrm>
            <a:off x="6394573" y="5455111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8" name="Online Image Placeholder 14">
            <a:extLst>
              <a:ext uri="{FF2B5EF4-FFF2-40B4-BE49-F238E27FC236}">
                <a16:creationId xmlns:a16="http://schemas.microsoft.com/office/drawing/2014/main" id="{65101D5C-CCEE-43B6-FD3F-55EBBF80878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27"/>
          </p:nvPr>
        </p:nvSpPr>
        <p:spPr>
          <a:xfrm>
            <a:off x="9823572" y="5455111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0" name="Text Placeholder 16">
            <a:extLst>
              <a:ext uri="{FF2B5EF4-FFF2-40B4-BE49-F238E27FC236}">
                <a16:creationId xmlns:a16="http://schemas.microsoft.com/office/drawing/2014/main" id="{FC190012-0EE8-BE62-F1B9-289B2564645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9" hasCustomPrompt="1"/>
          </p:nvPr>
        </p:nvSpPr>
        <p:spPr>
          <a:xfrm>
            <a:off x="960438" y="3015008"/>
            <a:ext cx="2752215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11" name="Text Placeholder 16">
            <a:extLst>
              <a:ext uri="{FF2B5EF4-FFF2-40B4-BE49-F238E27FC236}">
                <a16:creationId xmlns:a16="http://schemas.microsoft.com/office/drawing/2014/main" id="{857C5AC4-53C4-8FB9-46AA-5CF821C0E2E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0" hasCustomPrompt="1"/>
          </p:nvPr>
        </p:nvSpPr>
        <p:spPr>
          <a:xfrm>
            <a:off x="4374546" y="3015008"/>
            <a:ext cx="2748630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14" name="Text Placeholder 16">
            <a:extLst>
              <a:ext uri="{FF2B5EF4-FFF2-40B4-BE49-F238E27FC236}">
                <a16:creationId xmlns:a16="http://schemas.microsoft.com/office/drawing/2014/main" id="{A3753034-2229-B05F-7BF1-4B27C21804C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1" hasCustomPrompt="1"/>
          </p:nvPr>
        </p:nvSpPr>
        <p:spPr>
          <a:xfrm>
            <a:off x="7797734" y="3015008"/>
            <a:ext cx="2754441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9A9777B-68C7-A410-A69A-F0C36D9B41E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CBCF7630-E746-105C-D824-1B8320D3CAB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22294661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phic 4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F19F05E3-23E2-708E-A4E1-0E79552B27A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3434385" y="2711795"/>
            <a:ext cx="2594141" cy="363504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605298E9-F6BA-C029-9CDE-32601E6C375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1D4FE18A-BE27-7E6B-DE0D-0CA5DCF1AC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description</a:t>
            </a:r>
            <a:endParaRPr lang="en-NO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552ABAC-89BA-EA68-CC9F-805677958CC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695325" y="2711795"/>
            <a:ext cx="2595131" cy="36350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3D4630B-9701-08B0-1C6B-262ECAD5C3D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913495" y="2711795"/>
            <a:ext cx="2594141" cy="363504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D2079BA-13D9-C2CC-D541-33F5FB38BA0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6174435" y="2711795"/>
            <a:ext cx="2595131" cy="36350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5" name="Online Image Placeholder 14">
            <a:extLst>
              <a:ext uri="{FF2B5EF4-FFF2-40B4-BE49-F238E27FC236}">
                <a16:creationId xmlns:a16="http://schemas.microsoft.com/office/drawing/2014/main" id="{7C70F5FB-23BF-6DA1-4856-D0480F86911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27"/>
          </p:nvPr>
        </p:nvSpPr>
        <p:spPr>
          <a:xfrm>
            <a:off x="2416933" y="5455111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8" name="Online Image Placeholder 14">
            <a:extLst>
              <a:ext uri="{FF2B5EF4-FFF2-40B4-BE49-F238E27FC236}">
                <a16:creationId xmlns:a16="http://schemas.microsoft.com/office/drawing/2014/main" id="{4CAD4280-6B95-54AA-4E06-1476B1D3952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28"/>
          </p:nvPr>
        </p:nvSpPr>
        <p:spPr>
          <a:xfrm>
            <a:off x="5155993" y="5455111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9" name="Online Image Placeholder 14">
            <a:extLst>
              <a:ext uri="{FF2B5EF4-FFF2-40B4-BE49-F238E27FC236}">
                <a16:creationId xmlns:a16="http://schemas.microsoft.com/office/drawing/2014/main" id="{83F3E547-4267-E22F-0A6D-2D4AE302314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29"/>
          </p:nvPr>
        </p:nvSpPr>
        <p:spPr>
          <a:xfrm>
            <a:off x="7896043" y="5455111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0" name="Online Image Placeholder 14">
            <a:extLst>
              <a:ext uri="{FF2B5EF4-FFF2-40B4-BE49-F238E27FC236}">
                <a16:creationId xmlns:a16="http://schemas.microsoft.com/office/drawing/2014/main" id="{3137BF8B-E492-A096-4F96-E66C5E76B3A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30"/>
          </p:nvPr>
        </p:nvSpPr>
        <p:spPr>
          <a:xfrm>
            <a:off x="10635573" y="5455111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7" name="Text Placeholder 16">
            <a:extLst>
              <a:ext uri="{FF2B5EF4-FFF2-40B4-BE49-F238E27FC236}">
                <a16:creationId xmlns:a16="http://schemas.microsoft.com/office/drawing/2014/main" id="{277B728C-36AF-D3BC-94DE-2391672F1BA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2" hasCustomPrompt="1"/>
          </p:nvPr>
        </p:nvSpPr>
        <p:spPr>
          <a:xfrm>
            <a:off x="828294" y="3015008"/>
            <a:ext cx="2317244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21" name="Text Placeholder 16">
            <a:extLst>
              <a:ext uri="{FF2B5EF4-FFF2-40B4-BE49-F238E27FC236}">
                <a16:creationId xmlns:a16="http://schemas.microsoft.com/office/drawing/2014/main" id="{370797AC-767F-885C-0C33-BAE80A333A6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3" hasCustomPrompt="1"/>
          </p:nvPr>
        </p:nvSpPr>
        <p:spPr>
          <a:xfrm>
            <a:off x="3580309" y="3015008"/>
            <a:ext cx="2304288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22" name="Text Placeholder 16">
            <a:extLst>
              <a:ext uri="{FF2B5EF4-FFF2-40B4-BE49-F238E27FC236}">
                <a16:creationId xmlns:a16="http://schemas.microsoft.com/office/drawing/2014/main" id="{53834AF7-DC61-4DE2-D23B-B84F1BDFCEC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4" hasCustomPrompt="1"/>
          </p:nvPr>
        </p:nvSpPr>
        <p:spPr>
          <a:xfrm>
            <a:off x="6320358" y="3015008"/>
            <a:ext cx="2304288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23" name="Text Placeholder 16">
            <a:extLst>
              <a:ext uri="{FF2B5EF4-FFF2-40B4-BE49-F238E27FC236}">
                <a16:creationId xmlns:a16="http://schemas.microsoft.com/office/drawing/2014/main" id="{6AB2FDEF-34F8-985B-B7E9-CC41E59ED44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5" hasCustomPrompt="1"/>
          </p:nvPr>
        </p:nvSpPr>
        <p:spPr>
          <a:xfrm>
            <a:off x="9059419" y="3015008"/>
            <a:ext cx="2304288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D5C9C0-7DCE-CE57-6C6F-B2A56A0BAE8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CD451248-3474-CF3C-5090-79603737960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13382573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phic 6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488A6433-CA48-886D-CF36-F5ED4BB4A55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078F01F0-F842-1781-3FF5-45759423233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description</a:t>
            </a:r>
            <a:endParaRPr lang="en-NO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A75E753-2FB8-A5E0-208C-B690399808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951" y="2711795"/>
            <a:ext cx="3264279" cy="175753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4" name="Online Image Placeholder 14">
            <a:extLst>
              <a:ext uri="{FF2B5EF4-FFF2-40B4-BE49-F238E27FC236}">
                <a16:creationId xmlns:a16="http://schemas.microsoft.com/office/drawing/2014/main" id="{2C045ABC-C796-46D8-CD4F-BC3921DB739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30"/>
          </p:nvPr>
        </p:nvSpPr>
        <p:spPr>
          <a:xfrm>
            <a:off x="3320926" y="3792123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DFCAD72-B9ED-2568-C394-D2C3A4CA407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951" y="4589304"/>
            <a:ext cx="3264279" cy="17575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0" name="Online Image Placeholder 14">
            <a:extLst>
              <a:ext uri="{FF2B5EF4-FFF2-40B4-BE49-F238E27FC236}">
                <a16:creationId xmlns:a16="http://schemas.microsoft.com/office/drawing/2014/main" id="{67318FE8-0A9C-DEF9-B05A-8EB68FBE705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32"/>
          </p:nvPr>
        </p:nvSpPr>
        <p:spPr>
          <a:xfrm>
            <a:off x="3320926" y="5669632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7533628-6769-7713-469E-3D12B9E7FCE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4127140" y="2720001"/>
            <a:ext cx="3264279" cy="17575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3" name="Online Image Placeholder 14">
            <a:extLst>
              <a:ext uri="{FF2B5EF4-FFF2-40B4-BE49-F238E27FC236}">
                <a16:creationId xmlns:a16="http://schemas.microsoft.com/office/drawing/2014/main" id="{129B207C-86F7-C8FD-94AF-84135B36418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34"/>
          </p:nvPr>
        </p:nvSpPr>
        <p:spPr>
          <a:xfrm>
            <a:off x="6744115" y="3800329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076E91E-CFC1-26D2-58FB-FC95A24725F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4127140" y="4597510"/>
            <a:ext cx="3264279" cy="175753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6" name="Online Image Placeholder 14">
            <a:extLst>
              <a:ext uri="{FF2B5EF4-FFF2-40B4-BE49-F238E27FC236}">
                <a16:creationId xmlns:a16="http://schemas.microsoft.com/office/drawing/2014/main" id="{68DB7296-8958-A395-506E-2E91B006927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36"/>
          </p:nvPr>
        </p:nvSpPr>
        <p:spPr>
          <a:xfrm>
            <a:off x="6744115" y="5677838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EAAC73F-41D2-832E-69E2-58BD39A9B52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550328" y="2711795"/>
            <a:ext cx="3264279" cy="175753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9" name="Online Image Placeholder 14">
            <a:extLst>
              <a:ext uri="{FF2B5EF4-FFF2-40B4-BE49-F238E27FC236}">
                <a16:creationId xmlns:a16="http://schemas.microsoft.com/office/drawing/2014/main" id="{47A72EEF-E1F4-F743-8411-8DA65D5F71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38"/>
          </p:nvPr>
        </p:nvSpPr>
        <p:spPr>
          <a:xfrm>
            <a:off x="10167303" y="3792123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0B94F6C3-2DD8-63BB-21EC-DDD655C453A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550328" y="4589304"/>
            <a:ext cx="3264279" cy="17575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32" name="Online Image Placeholder 14">
            <a:extLst>
              <a:ext uri="{FF2B5EF4-FFF2-40B4-BE49-F238E27FC236}">
                <a16:creationId xmlns:a16="http://schemas.microsoft.com/office/drawing/2014/main" id="{B2878F91-1EC0-9715-C213-FDEF11392E8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40"/>
          </p:nvPr>
        </p:nvSpPr>
        <p:spPr>
          <a:xfrm>
            <a:off x="10167303" y="5669632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33" name="Text Placeholder 16">
            <a:extLst>
              <a:ext uri="{FF2B5EF4-FFF2-40B4-BE49-F238E27FC236}">
                <a16:creationId xmlns:a16="http://schemas.microsoft.com/office/drawing/2014/main" id="{6AC5643E-72CE-2918-4437-68934110E78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1" hasCustomPrompt="1"/>
          </p:nvPr>
        </p:nvSpPr>
        <p:spPr>
          <a:xfrm>
            <a:off x="843396" y="2886594"/>
            <a:ext cx="2353521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34" name="Text Placeholder 16">
            <a:extLst>
              <a:ext uri="{FF2B5EF4-FFF2-40B4-BE49-F238E27FC236}">
                <a16:creationId xmlns:a16="http://schemas.microsoft.com/office/drawing/2014/main" id="{23994E63-5EB2-9FA4-59FB-4BBA0B41ED2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2" hasCustomPrompt="1"/>
          </p:nvPr>
        </p:nvSpPr>
        <p:spPr>
          <a:xfrm>
            <a:off x="4273063" y="2886594"/>
            <a:ext cx="2353521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35" name="Text Placeholder 16">
            <a:extLst>
              <a:ext uri="{FF2B5EF4-FFF2-40B4-BE49-F238E27FC236}">
                <a16:creationId xmlns:a16="http://schemas.microsoft.com/office/drawing/2014/main" id="{35CCA195-2274-4BE7-9D5A-A5704CEDE42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3" hasCustomPrompt="1"/>
          </p:nvPr>
        </p:nvSpPr>
        <p:spPr>
          <a:xfrm>
            <a:off x="7696251" y="2886594"/>
            <a:ext cx="2353521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36" name="Text Placeholder 16">
            <a:extLst>
              <a:ext uri="{FF2B5EF4-FFF2-40B4-BE49-F238E27FC236}">
                <a16:creationId xmlns:a16="http://schemas.microsoft.com/office/drawing/2014/main" id="{C2D42C84-FF07-859E-75D3-14EB926067B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4" hasCustomPrompt="1"/>
          </p:nvPr>
        </p:nvSpPr>
        <p:spPr>
          <a:xfrm>
            <a:off x="843396" y="4764102"/>
            <a:ext cx="2353521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37" name="Text Placeholder 16">
            <a:extLst>
              <a:ext uri="{FF2B5EF4-FFF2-40B4-BE49-F238E27FC236}">
                <a16:creationId xmlns:a16="http://schemas.microsoft.com/office/drawing/2014/main" id="{1D9B57D8-DED0-7FAB-F2B9-6492B104185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5" hasCustomPrompt="1"/>
          </p:nvPr>
        </p:nvSpPr>
        <p:spPr>
          <a:xfrm>
            <a:off x="4273063" y="4764102"/>
            <a:ext cx="2353521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38" name="Text Placeholder 16">
            <a:extLst>
              <a:ext uri="{FF2B5EF4-FFF2-40B4-BE49-F238E27FC236}">
                <a16:creationId xmlns:a16="http://schemas.microsoft.com/office/drawing/2014/main" id="{BA0C7472-661F-71F5-2256-BD34E644476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6" hasCustomPrompt="1"/>
          </p:nvPr>
        </p:nvSpPr>
        <p:spPr>
          <a:xfrm>
            <a:off x="7696251" y="4764102"/>
            <a:ext cx="2353521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21C2EF2-4FBD-C4F3-4F60-E4CFE6F2550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A9350D1E-A5C6-9C46-999A-7E507FCEBC5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40638106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phic 8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605298E9-F6BA-C029-9CDE-32601E6C375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1D4FE18A-BE27-7E6B-DE0D-0CA5DCF1AC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description</a:t>
            </a:r>
            <a:endParaRPr lang="en-NO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8C67810-78BA-D34C-44B7-F8A7240C047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2709599"/>
            <a:ext cx="2595131" cy="17497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8" name="Online Image Placeholder 14">
            <a:extLst>
              <a:ext uri="{FF2B5EF4-FFF2-40B4-BE49-F238E27FC236}">
                <a16:creationId xmlns:a16="http://schemas.microsoft.com/office/drawing/2014/main" id="{4CAD4280-6B95-54AA-4E06-1476B1D3952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28"/>
          </p:nvPr>
        </p:nvSpPr>
        <p:spPr>
          <a:xfrm>
            <a:off x="2628717" y="3782184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53F85B0-B85B-7092-B8BE-46C2589EF46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951" y="4591226"/>
            <a:ext cx="2595131" cy="1749788"/>
          </a:xfrm>
          <a:prstGeom prst="rect">
            <a:avLst/>
          </a:prstGeom>
          <a:solidFill>
            <a:srgbClr val="BAD1F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1" name="Online Image Placeholder 14">
            <a:extLst>
              <a:ext uri="{FF2B5EF4-FFF2-40B4-BE49-F238E27FC236}">
                <a16:creationId xmlns:a16="http://schemas.microsoft.com/office/drawing/2014/main" id="{4DBFC381-CC62-55F7-084B-50371B73EBE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31"/>
          </p:nvPr>
        </p:nvSpPr>
        <p:spPr>
          <a:xfrm>
            <a:off x="2629034" y="5658130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6F0BBD9-6A7E-AE77-4359-1D38A31346F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3447955" y="2709599"/>
            <a:ext cx="2595131" cy="1749788"/>
          </a:xfrm>
          <a:prstGeom prst="rect">
            <a:avLst/>
          </a:prstGeom>
          <a:solidFill>
            <a:srgbClr val="BAD1F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4" name="Online Image Placeholder 14">
            <a:extLst>
              <a:ext uri="{FF2B5EF4-FFF2-40B4-BE49-F238E27FC236}">
                <a16:creationId xmlns:a16="http://schemas.microsoft.com/office/drawing/2014/main" id="{2135CBA4-B5D9-B44F-7E48-B80E88A2E71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33"/>
          </p:nvPr>
        </p:nvSpPr>
        <p:spPr>
          <a:xfrm>
            <a:off x="5373038" y="3776503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FBC0B29-356D-3C0E-3CEF-8378832747D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3439646" y="4591226"/>
            <a:ext cx="2595131" cy="17497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7" name="Online Image Placeholder 14">
            <a:extLst>
              <a:ext uri="{FF2B5EF4-FFF2-40B4-BE49-F238E27FC236}">
                <a16:creationId xmlns:a16="http://schemas.microsoft.com/office/drawing/2014/main" id="{AED9B839-CC31-CD55-A589-0C853EC8A0D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35"/>
          </p:nvPr>
        </p:nvSpPr>
        <p:spPr>
          <a:xfrm>
            <a:off x="5364729" y="5658130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EFD6918-7BAC-17E7-59D2-F414EFB66BC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6169126" y="2709599"/>
            <a:ext cx="2595131" cy="17497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30" name="Online Image Placeholder 14">
            <a:extLst>
              <a:ext uri="{FF2B5EF4-FFF2-40B4-BE49-F238E27FC236}">
                <a16:creationId xmlns:a16="http://schemas.microsoft.com/office/drawing/2014/main" id="{0268EE2D-71A6-D0E8-7B62-0EA304472FD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37"/>
          </p:nvPr>
        </p:nvSpPr>
        <p:spPr>
          <a:xfrm>
            <a:off x="8094209" y="3776503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50D4CB90-59BE-8F36-D39A-C0FE65C1BA5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6169126" y="4591226"/>
            <a:ext cx="2595131" cy="1749788"/>
          </a:xfrm>
          <a:prstGeom prst="rect">
            <a:avLst/>
          </a:prstGeom>
          <a:solidFill>
            <a:srgbClr val="BAD1F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33" name="Online Image Placeholder 14">
            <a:extLst>
              <a:ext uri="{FF2B5EF4-FFF2-40B4-BE49-F238E27FC236}">
                <a16:creationId xmlns:a16="http://schemas.microsoft.com/office/drawing/2014/main" id="{C9C4793F-441B-59AE-1805-6BD767AB113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39"/>
          </p:nvPr>
        </p:nvSpPr>
        <p:spPr>
          <a:xfrm>
            <a:off x="8094209" y="5658130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99B22C6-0F95-4BD8-CF33-516B920591E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913447" y="2709599"/>
            <a:ext cx="2595131" cy="1749788"/>
          </a:xfrm>
          <a:prstGeom prst="rect">
            <a:avLst/>
          </a:prstGeom>
          <a:solidFill>
            <a:srgbClr val="BAD1F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7BE31B8B-608F-6551-79C0-40117B2F658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913119" y="4591226"/>
            <a:ext cx="2595131" cy="17497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40" name="Online Image Placeholder 14">
            <a:extLst>
              <a:ext uri="{FF2B5EF4-FFF2-40B4-BE49-F238E27FC236}">
                <a16:creationId xmlns:a16="http://schemas.microsoft.com/office/drawing/2014/main" id="{79FD3034-487A-45C0-D2FF-0C3773778DF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43"/>
          </p:nvPr>
        </p:nvSpPr>
        <p:spPr>
          <a:xfrm>
            <a:off x="10833931" y="3776503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42" name="Online Image Placeholder 14">
            <a:extLst>
              <a:ext uri="{FF2B5EF4-FFF2-40B4-BE49-F238E27FC236}">
                <a16:creationId xmlns:a16="http://schemas.microsoft.com/office/drawing/2014/main" id="{7AD0C1BE-C225-A197-BF4D-926FD2CC9E7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44"/>
          </p:nvPr>
        </p:nvSpPr>
        <p:spPr>
          <a:xfrm>
            <a:off x="10842240" y="5658130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5" name="Text Placeholder 16">
            <a:extLst>
              <a:ext uri="{FF2B5EF4-FFF2-40B4-BE49-F238E27FC236}">
                <a16:creationId xmlns:a16="http://schemas.microsoft.com/office/drawing/2014/main" id="{E2082112-69E1-390F-4411-144A6DAC43D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1" hasCustomPrompt="1"/>
          </p:nvPr>
        </p:nvSpPr>
        <p:spPr>
          <a:xfrm>
            <a:off x="834770" y="2876003"/>
            <a:ext cx="1582163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7" name="Text Placeholder 16">
            <a:extLst>
              <a:ext uri="{FF2B5EF4-FFF2-40B4-BE49-F238E27FC236}">
                <a16:creationId xmlns:a16="http://schemas.microsoft.com/office/drawing/2014/main" id="{39A10156-07A4-ECD5-0E06-E8BCA73B043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5" hasCustomPrompt="1"/>
          </p:nvPr>
        </p:nvSpPr>
        <p:spPr>
          <a:xfrm>
            <a:off x="3570782" y="2876003"/>
            <a:ext cx="1582163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9" name="Text Placeholder 16">
            <a:extLst>
              <a:ext uri="{FF2B5EF4-FFF2-40B4-BE49-F238E27FC236}">
                <a16:creationId xmlns:a16="http://schemas.microsoft.com/office/drawing/2014/main" id="{8278F646-FB20-EF42-1882-BCAA3E0B7B5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6" hasCustomPrompt="1"/>
          </p:nvPr>
        </p:nvSpPr>
        <p:spPr>
          <a:xfrm>
            <a:off x="6312380" y="2876003"/>
            <a:ext cx="1582163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10" name="Text Placeholder 16">
            <a:extLst>
              <a:ext uri="{FF2B5EF4-FFF2-40B4-BE49-F238E27FC236}">
                <a16:creationId xmlns:a16="http://schemas.microsoft.com/office/drawing/2014/main" id="{3FE85E44-A32B-272D-5F93-798C44E23FB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7" hasCustomPrompt="1"/>
          </p:nvPr>
        </p:nvSpPr>
        <p:spPr>
          <a:xfrm>
            <a:off x="9060411" y="2876003"/>
            <a:ext cx="1582163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11" name="Text Placeholder 16">
            <a:extLst>
              <a:ext uri="{FF2B5EF4-FFF2-40B4-BE49-F238E27FC236}">
                <a16:creationId xmlns:a16="http://schemas.microsoft.com/office/drawing/2014/main" id="{DF4C28A8-5241-3004-DEE8-6A65B1C5CE5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8" hasCustomPrompt="1"/>
          </p:nvPr>
        </p:nvSpPr>
        <p:spPr>
          <a:xfrm>
            <a:off x="843396" y="4757630"/>
            <a:ext cx="1582163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14" name="Text Placeholder 16">
            <a:extLst>
              <a:ext uri="{FF2B5EF4-FFF2-40B4-BE49-F238E27FC236}">
                <a16:creationId xmlns:a16="http://schemas.microsoft.com/office/drawing/2014/main" id="{FEC58A75-6EB7-7C19-BBEC-186F3E5E409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9" hasCustomPrompt="1"/>
          </p:nvPr>
        </p:nvSpPr>
        <p:spPr>
          <a:xfrm>
            <a:off x="3570782" y="4757630"/>
            <a:ext cx="1582163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7D1AD8F9-E548-5C02-DC26-AEA2AF3B1DB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0" hasCustomPrompt="1"/>
          </p:nvPr>
        </p:nvSpPr>
        <p:spPr>
          <a:xfrm>
            <a:off x="6312380" y="4757630"/>
            <a:ext cx="1582163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16" name="Text Placeholder 16">
            <a:extLst>
              <a:ext uri="{FF2B5EF4-FFF2-40B4-BE49-F238E27FC236}">
                <a16:creationId xmlns:a16="http://schemas.microsoft.com/office/drawing/2014/main" id="{2CEC1B76-4F7E-4F11-2EB4-FC8F45025E2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1" hasCustomPrompt="1"/>
          </p:nvPr>
        </p:nvSpPr>
        <p:spPr>
          <a:xfrm>
            <a:off x="9060411" y="4757630"/>
            <a:ext cx="1582163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D7EA37-4A82-CDBD-A425-93F04640563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959CFE1E-4DAD-1C1D-C695-A7A645FE7A3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34876072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470FC7-ED6C-677A-8B4D-64833E19605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2047010" y="1984855"/>
            <a:ext cx="8104908" cy="288848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/>
              <a:t>Quote</a:t>
            </a:r>
            <a:endParaRPr lang="en-NO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2370C6F-74DF-B362-EFCA-059DCDBE067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2047009" y="5040624"/>
            <a:ext cx="8104907" cy="22729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6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C66C08-31B8-E51D-8E1D-BF89157C9BC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95325" y="476250"/>
            <a:ext cx="875435" cy="5836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E7D2FF4-167B-280A-86B2-782C6BECB8B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621811" y="5813714"/>
            <a:ext cx="875435" cy="583623"/>
          </a:xfrm>
          <a:prstGeom prst="rect">
            <a:avLst/>
          </a:prstGeom>
        </p:spPr>
      </p:pic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9EBBCD2B-0E7D-B604-9A73-81810419AD3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9" hasCustomPrompt="1"/>
          </p:nvPr>
        </p:nvSpPr>
        <p:spPr>
          <a:xfrm>
            <a:off x="2047009" y="5289190"/>
            <a:ext cx="8104907" cy="22729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buNone/>
              <a:defRPr sz="1200" b="0" i="1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Title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0DB578B-5AB7-110C-0A5C-8975589F933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D89AF271-71CE-F80D-4C2B-5F281512879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11460464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438">
          <p15:clr>
            <a:srgbClr val="FBAE40"/>
          </p15:clr>
        </p15:guide>
        <p15:guide id="3" orient="horz" pos="1752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D750825-2130-5860-8CD1-4751060C2BE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047008" y="1215736"/>
            <a:ext cx="8097982" cy="442652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>
              <a:solidFill>
                <a:schemeClr val="accent4"/>
              </a:solidFill>
            </a:endParaRPr>
          </a:p>
        </p:txBody>
      </p:sp>
      <p:pic>
        <p:nvPicPr>
          <p:cNvPr id="2" name="Picture Placeholder 12">
            <a:extLst>
              <a:ext uri="{FF2B5EF4-FFF2-40B4-BE49-F238E27FC236}">
                <a16:creationId xmlns:a16="http://schemas.microsoft.com/office/drawing/2014/main" id="{F8BE0300-F3A0-90B3-5490-975F8AC7385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047006" y="1215446"/>
            <a:ext cx="4040191" cy="4425950"/>
          </a:xfrm>
          <a:prstGeom prst="rect">
            <a:avLst/>
          </a:prstGeom>
        </p:spPr>
      </p:pic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5A03C207-71EA-8063-3A6F-5B9E3BEE309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2"/>
          </p:nvPr>
        </p:nvSpPr>
        <p:spPr>
          <a:xfrm>
            <a:off x="2047006" y="1215446"/>
            <a:ext cx="4040191" cy="442595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1A666FF-7B31-55A6-A0A1-E61B4945AE4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316664" y="1817377"/>
            <a:ext cx="3598862" cy="3055959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Quote</a:t>
            </a:r>
            <a:endParaRPr lang="en-NO" dirty="0"/>
          </a:p>
        </p:txBody>
      </p:sp>
      <p:sp>
        <p:nvSpPr>
          <p:cNvPr id="6" name="Text Placeholder 18">
            <a:extLst>
              <a:ext uri="{FF2B5EF4-FFF2-40B4-BE49-F238E27FC236}">
                <a16:creationId xmlns:a16="http://schemas.microsoft.com/office/drawing/2014/main" id="{B0F79CB4-EA43-51CC-BE74-4C0CC27B88E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6316664" y="5046505"/>
            <a:ext cx="3598861" cy="18112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2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 dirty="0"/>
              <a:t>Name</a:t>
            </a:r>
          </a:p>
        </p:txBody>
      </p:sp>
      <p:sp>
        <p:nvSpPr>
          <p:cNvPr id="10" name="Text Placeholder 18">
            <a:extLst>
              <a:ext uri="{FF2B5EF4-FFF2-40B4-BE49-F238E27FC236}">
                <a16:creationId xmlns:a16="http://schemas.microsoft.com/office/drawing/2014/main" id="{82191C08-A587-E178-2A81-141E5721DEF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9" hasCustomPrompt="1"/>
          </p:nvPr>
        </p:nvSpPr>
        <p:spPr>
          <a:xfrm>
            <a:off x="6316664" y="5295071"/>
            <a:ext cx="3598861" cy="157434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buNone/>
              <a:defRPr sz="1000" b="0" i="1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 dirty="0"/>
              <a:t>Title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4DEF1874-8CE3-8569-A580-9EBA5ACFC77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50BF34B7-189F-4C35-5708-D3DE0338E8D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3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312236516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438">
          <p15:clr>
            <a:srgbClr val="FBAE40"/>
          </p15:clr>
        </p15:guide>
        <p15:guide id="3" orient="horz" pos="1752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stimonia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>
            <a:extLst>
              <a:ext uri="{FF2B5EF4-FFF2-40B4-BE49-F238E27FC236}">
                <a16:creationId xmlns:a16="http://schemas.microsoft.com/office/drawing/2014/main" id="{49F527CA-48FA-4FAA-C3D3-0470296D6AB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5793" y="1205014"/>
            <a:ext cx="2584171" cy="4431889"/>
          </a:xfrm>
          <a:prstGeom prst="rect">
            <a:avLst/>
          </a:prstGeom>
          <a:solidFill>
            <a:srgbClr val="C5D9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12" name="Picture Placeholder 111">
            <a:extLst>
              <a:ext uri="{FF2B5EF4-FFF2-40B4-BE49-F238E27FC236}">
                <a16:creationId xmlns:a16="http://schemas.microsoft.com/office/drawing/2014/main" id="{E4559804-0FCC-0D7A-B45B-AF072439D0D6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30"/>
          </p:nvPr>
        </p:nvSpPr>
        <p:spPr>
          <a:xfrm>
            <a:off x="702053" y="1210375"/>
            <a:ext cx="2587911" cy="2118183"/>
          </a:xfrm>
          <a:custGeom>
            <a:avLst/>
            <a:gdLst>
              <a:gd name="csX0" fmla="*/ 2119117 w 2587911"/>
              <a:gd name="csY0" fmla="*/ 0 h 2118183"/>
              <a:gd name="csX1" fmla="*/ 2384073 w 2587911"/>
              <a:gd name="csY1" fmla="*/ 0 h 2118183"/>
              <a:gd name="csX2" fmla="*/ 2374380 w 2587911"/>
              <a:gd name="csY2" fmla="*/ 48010 h 2118183"/>
              <a:gd name="csX3" fmla="*/ 2251595 w 2587911"/>
              <a:gd name="csY3" fmla="*/ 129397 h 2118183"/>
              <a:gd name="csX4" fmla="*/ 2128810 w 2587911"/>
              <a:gd name="csY4" fmla="*/ 48010 h 2118183"/>
              <a:gd name="csX5" fmla="*/ 1673328 w 2587911"/>
              <a:gd name="csY5" fmla="*/ 0 h 2118183"/>
              <a:gd name="csX6" fmla="*/ 1938284 w 2587911"/>
              <a:gd name="csY6" fmla="*/ 0 h 2118183"/>
              <a:gd name="csX7" fmla="*/ 1928591 w 2587911"/>
              <a:gd name="csY7" fmla="*/ 48011 h 2118183"/>
              <a:gd name="csX8" fmla="*/ 1805806 w 2587911"/>
              <a:gd name="csY8" fmla="*/ 129398 h 2118183"/>
              <a:gd name="csX9" fmla="*/ 1683021 w 2587911"/>
              <a:gd name="csY9" fmla="*/ 48011 h 2118183"/>
              <a:gd name="csX10" fmla="*/ 0 w 2587911"/>
              <a:gd name="csY10" fmla="*/ 0 h 2118183"/>
              <a:gd name="csX11" fmla="*/ 1628072 w 2587911"/>
              <a:gd name="csY11" fmla="*/ 0 h 2118183"/>
              <a:gd name="csX12" fmla="*/ 1628072 w 2587911"/>
              <a:gd name="csY12" fmla="*/ 171690 h 2118183"/>
              <a:gd name="csX13" fmla="*/ 1804017 w 2587911"/>
              <a:gd name="csY13" fmla="*/ 169975 h 2118183"/>
              <a:gd name="csX14" fmla="*/ 1924226 w 2587911"/>
              <a:gd name="csY14" fmla="*/ 123963 h 2118183"/>
              <a:gd name="csX15" fmla="*/ 1978109 w 2587911"/>
              <a:gd name="csY15" fmla="*/ 34448 h 2118183"/>
              <a:gd name="csX16" fmla="*/ 1982520 w 2587911"/>
              <a:gd name="csY16" fmla="*/ 0 h 2118183"/>
              <a:gd name="csX17" fmla="*/ 2073861 w 2587911"/>
              <a:gd name="csY17" fmla="*/ 0 h 2118183"/>
              <a:gd name="csX18" fmla="*/ 2073861 w 2587911"/>
              <a:gd name="csY18" fmla="*/ 171689 h 2118183"/>
              <a:gd name="csX19" fmla="*/ 2249806 w 2587911"/>
              <a:gd name="csY19" fmla="*/ 169974 h 2118183"/>
              <a:gd name="csX20" fmla="*/ 2370015 w 2587911"/>
              <a:gd name="csY20" fmla="*/ 123962 h 2118183"/>
              <a:gd name="csX21" fmla="*/ 2423898 w 2587911"/>
              <a:gd name="csY21" fmla="*/ 34447 h 2118183"/>
              <a:gd name="csX22" fmla="*/ 2428309 w 2587911"/>
              <a:gd name="csY22" fmla="*/ 0 h 2118183"/>
              <a:gd name="csX23" fmla="*/ 2587911 w 2587911"/>
              <a:gd name="csY23" fmla="*/ 0 h 2118183"/>
              <a:gd name="csX24" fmla="*/ 2587911 w 2587911"/>
              <a:gd name="csY24" fmla="*/ 2118183 h 2118183"/>
              <a:gd name="csX25" fmla="*/ 0 w 2587911"/>
              <a:gd name="csY25" fmla="*/ 2118183 h 211818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</a:cxnLst>
            <a:rect l="l" t="t" r="r" b="b"/>
            <a:pathLst>
              <a:path w="2587911" h="2118183">
                <a:moveTo>
                  <a:pt x="2119117" y="0"/>
                </a:moveTo>
                <a:lnTo>
                  <a:pt x="2384073" y="0"/>
                </a:lnTo>
                <a:lnTo>
                  <a:pt x="2374380" y="48010"/>
                </a:lnTo>
                <a:cubicBezTo>
                  <a:pt x="2354151" y="95838"/>
                  <a:pt x="2306792" y="129397"/>
                  <a:pt x="2251595" y="129397"/>
                </a:cubicBezTo>
                <a:cubicBezTo>
                  <a:pt x="2196398" y="129397"/>
                  <a:pt x="2149039" y="95838"/>
                  <a:pt x="2128810" y="48010"/>
                </a:cubicBezTo>
                <a:close/>
                <a:moveTo>
                  <a:pt x="1673328" y="0"/>
                </a:moveTo>
                <a:lnTo>
                  <a:pt x="1938284" y="0"/>
                </a:lnTo>
                <a:lnTo>
                  <a:pt x="1928591" y="48011"/>
                </a:lnTo>
                <a:cubicBezTo>
                  <a:pt x="1908362" y="95839"/>
                  <a:pt x="1861003" y="129398"/>
                  <a:pt x="1805806" y="129398"/>
                </a:cubicBezTo>
                <a:cubicBezTo>
                  <a:pt x="1750609" y="129398"/>
                  <a:pt x="1703250" y="95839"/>
                  <a:pt x="1683021" y="48011"/>
                </a:cubicBezTo>
                <a:close/>
                <a:moveTo>
                  <a:pt x="0" y="0"/>
                </a:moveTo>
                <a:lnTo>
                  <a:pt x="1628072" y="0"/>
                </a:lnTo>
                <a:lnTo>
                  <a:pt x="1628072" y="171690"/>
                </a:lnTo>
                <a:lnTo>
                  <a:pt x="1804017" y="169975"/>
                </a:lnTo>
                <a:cubicBezTo>
                  <a:pt x="1857004" y="169400"/>
                  <a:pt x="1897337" y="147209"/>
                  <a:pt x="1924226" y="123963"/>
                </a:cubicBezTo>
                <a:cubicBezTo>
                  <a:pt x="1944393" y="106529"/>
                  <a:pt x="1967747" y="74461"/>
                  <a:pt x="1978109" y="34448"/>
                </a:cubicBezTo>
                <a:lnTo>
                  <a:pt x="1982520" y="0"/>
                </a:lnTo>
                <a:lnTo>
                  <a:pt x="2073861" y="0"/>
                </a:lnTo>
                <a:lnTo>
                  <a:pt x="2073861" y="171689"/>
                </a:lnTo>
                <a:lnTo>
                  <a:pt x="2249806" y="169974"/>
                </a:lnTo>
                <a:cubicBezTo>
                  <a:pt x="2302793" y="169399"/>
                  <a:pt x="2343126" y="147208"/>
                  <a:pt x="2370015" y="123962"/>
                </a:cubicBezTo>
                <a:cubicBezTo>
                  <a:pt x="2390182" y="106528"/>
                  <a:pt x="2413536" y="74460"/>
                  <a:pt x="2423898" y="34447"/>
                </a:cubicBezTo>
                <a:lnTo>
                  <a:pt x="2428309" y="0"/>
                </a:lnTo>
                <a:lnTo>
                  <a:pt x="2587911" y="0"/>
                </a:lnTo>
                <a:lnTo>
                  <a:pt x="2587911" y="2118183"/>
                </a:lnTo>
                <a:lnTo>
                  <a:pt x="0" y="211818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120" name="Freeform 119">
            <a:extLst>
              <a:ext uri="{FF2B5EF4-FFF2-40B4-BE49-F238E27FC236}">
                <a16:creationId xmlns:a16="http://schemas.microsoft.com/office/drawing/2014/main" id="{D52B5CE2-F743-E849-5A9C-815EEB4A630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2775914" y="844945"/>
            <a:ext cx="355468" cy="537119"/>
          </a:xfrm>
          <a:custGeom>
            <a:avLst/>
            <a:gdLst>
              <a:gd name="csX0" fmla="*/ 0 w 355468"/>
              <a:gd name="csY0" fmla="*/ 537119 h 537119"/>
              <a:gd name="csX1" fmla="*/ 175945 w 355468"/>
              <a:gd name="csY1" fmla="*/ 535404 h 537119"/>
              <a:gd name="csX2" fmla="*/ 296154 w 355468"/>
              <a:gd name="csY2" fmla="*/ 489392 h 537119"/>
              <a:gd name="csX3" fmla="*/ 355467 w 355468"/>
              <a:gd name="csY3" fmla="*/ 357463 h 537119"/>
              <a:gd name="csX4" fmla="*/ 355393 w 355468"/>
              <a:gd name="csY4" fmla="*/ 319285 h 537119"/>
              <a:gd name="csX5" fmla="*/ 355392 w 355468"/>
              <a:gd name="csY5" fmla="*/ 317082 h 537119"/>
              <a:gd name="csX6" fmla="*/ 355468 w 355468"/>
              <a:gd name="csY6" fmla="*/ 317082 h 537119"/>
              <a:gd name="csX7" fmla="*/ 355468 w 355468"/>
              <a:gd name="csY7" fmla="*/ 179656 h 537119"/>
              <a:gd name="csX8" fmla="*/ 296154 w 355468"/>
              <a:gd name="csY8" fmla="*/ 47727 h 537119"/>
              <a:gd name="csX9" fmla="*/ 175945 w 355468"/>
              <a:gd name="csY9" fmla="*/ 1715 h 537119"/>
              <a:gd name="csX10" fmla="*/ 0 w 355468"/>
              <a:gd name="csY10" fmla="*/ 0 h 537119"/>
              <a:gd name="csX11" fmla="*/ 0 w 355468"/>
              <a:gd name="csY11" fmla="*/ 315796 h 537119"/>
              <a:gd name="csX12" fmla="*/ 0 w 355468"/>
              <a:gd name="csY12" fmla="*/ 537119 h 537119"/>
              <a:gd name="csX13" fmla="*/ 177734 w 355468"/>
              <a:gd name="csY13" fmla="*/ 308806 h 537119"/>
              <a:gd name="csX14" fmla="*/ 44477 w 355468"/>
              <a:gd name="csY14" fmla="*/ 175549 h 537119"/>
              <a:gd name="csX15" fmla="*/ 177734 w 355468"/>
              <a:gd name="csY15" fmla="*/ 42292 h 537119"/>
              <a:gd name="csX16" fmla="*/ 310991 w 355468"/>
              <a:gd name="csY16" fmla="*/ 175549 h 537119"/>
              <a:gd name="csX17" fmla="*/ 177734 w 355468"/>
              <a:gd name="csY17" fmla="*/ 308806 h 537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55468" h="537119">
                <a:moveTo>
                  <a:pt x="0" y="537119"/>
                </a:moveTo>
                <a:lnTo>
                  <a:pt x="175945" y="535404"/>
                </a:lnTo>
                <a:cubicBezTo>
                  <a:pt x="228932" y="534829"/>
                  <a:pt x="269265" y="512638"/>
                  <a:pt x="296154" y="489392"/>
                </a:cubicBezTo>
                <a:cubicBezTo>
                  <a:pt x="323043" y="466147"/>
                  <a:pt x="355599" y="416885"/>
                  <a:pt x="355467" y="357463"/>
                </a:cubicBezTo>
                <a:cubicBezTo>
                  <a:pt x="355435" y="342608"/>
                  <a:pt x="355410" y="330307"/>
                  <a:pt x="355393" y="319285"/>
                </a:cubicBezTo>
                <a:lnTo>
                  <a:pt x="355392" y="317082"/>
                </a:lnTo>
                <a:lnTo>
                  <a:pt x="355468" y="317082"/>
                </a:lnTo>
                <a:cubicBezTo>
                  <a:pt x="355336" y="257613"/>
                  <a:pt x="355336" y="239078"/>
                  <a:pt x="355468" y="179656"/>
                </a:cubicBezTo>
                <a:cubicBezTo>
                  <a:pt x="355599" y="120234"/>
                  <a:pt x="323043" y="70972"/>
                  <a:pt x="296154" y="47727"/>
                </a:cubicBezTo>
                <a:cubicBezTo>
                  <a:pt x="269265" y="24481"/>
                  <a:pt x="228932" y="2290"/>
                  <a:pt x="175945" y="1715"/>
                </a:cubicBezTo>
                <a:lnTo>
                  <a:pt x="0" y="0"/>
                </a:lnTo>
                <a:lnTo>
                  <a:pt x="0" y="315796"/>
                </a:lnTo>
                <a:lnTo>
                  <a:pt x="0" y="537119"/>
                </a:lnTo>
                <a:close/>
                <a:moveTo>
                  <a:pt x="177734" y="308806"/>
                </a:moveTo>
                <a:cubicBezTo>
                  <a:pt x="104138" y="308806"/>
                  <a:pt x="44477" y="249145"/>
                  <a:pt x="44477" y="175549"/>
                </a:cubicBezTo>
                <a:cubicBezTo>
                  <a:pt x="44477" y="101953"/>
                  <a:pt x="104138" y="42292"/>
                  <a:pt x="177734" y="42292"/>
                </a:cubicBezTo>
                <a:cubicBezTo>
                  <a:pt x="251330" y="42292"/>
                  <a:pt x="310991" y="101953"/>
                  <a:pt x="310991" y="175549"/>
                </a:cubicBezTo>
                <a:cubicBezTo>
                  <a:pt x="310991" y="249145"/>
                  <a:pt x="251330" y="308806"/>
                  <a:pt x="177734" y="30880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119" name="Freeform 118">
            <a:extLst>
              <a:ext uri="{FF2B5EF4-FFF2-40B4-BE49-F238E27FC236}">
                <a16:creationId xmlns:a16="http://schemas.microsoft.com/office/drawing/2014/main" id="{74C602FC-0AC2-A9CC-58E6-F972CDFE16D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2330125" y="844946"/>
            <a:ext cx="355469" cy="537119"/>
          </a:xfrm>
          <a:custGeom>
            <a:avLst/>
            <a:gdLst>
              <a:gd name="csX0" fmla="*/ 0 w 355469"/>
              <a:gd name="csY0" fmla="*/ 537119 h 537119"/>
              <a:gd name="csX1" fmla="*/ 175945 w 355469"/>
              <a:gd name="csY1" fmla="*/ 535404 h 537119"/>
              <a:gd name="csX2" fmla="*/ 296154 w 355469"/>
              <a:gd name="csY2" fmla="*/ 489392 h 537119"/>
              <a:gd name="csX3" fmla="*/ 355468 w 355469"/>
              <a:gd name="csY3" fmla="*/ 357463 h 537119"/>
              <a:gd name="csX4" fmla="*/ 355393 w 355469"/>
              <a:gd name="csY4" fmla="*/ 319285 h 537119"/>
              <a:gd name="csX5" fmla="*/ 355392 w 355469"/>
              <a:gd name="csY5" fmla="*/ 317082 h 537119"/>
              <a:gd name="csX6" fmla="*/ 355468 w 355469"/>
              <a:gd name="csY6" fmla="*/ 317082 h 537119"/>
              <a:gd name="csX7" fmla="*/ 355468 w 355469"/>
              <a:gd name="csY7" fmla="*/ 179656 h 537119"/>
              <a:gd name="csX8" fmla="*/ 296154 w 355469"/>
              <a:gd name="csY8" fmla="*/ 47727 h 537119"/>
              <a:gd name="csX9" fmla="*/ 175945 w 355469"/>
              <a:gd name="csY9" fmla="*/ 1715 h 537119"/>
              <a:gd name="csX10" fmla="*/ 0 w 355469"/>
              <a:gd name="csY10" fmla="*/ 0 h 537119"/>
              <a:gd name="csX11" fmla="*/ 0 w 355469"/>
              <a:gd name="csY11" fmla="*/ 315796 h 537119"/>
              <a:gd name="csX12" fmla="*/ 0 w 355469"/>
              <a:gd name="csY12" fmla="*/ 537119 h 537119"/>
              <a:gd name="csX13" fmla="*/ 177734 w 355469"/>
              <a:gd name="csY13" fmla="*/ 308806 h 537119"/>
              <a:gd name="csX14" fmla="*/ 44477 w 355469"/>
              <a:gd name="csY14" fmla="*/ 175549 h 537119"/>
              <a:gd name="csX15" fmla="*/ 177734 w 355469"/>
              <a:gd name="csY15" fmla="*/ 42292 h 537119"/>
              <a:gd name="csX16" fmla="*/ 310991 w 355469"/>
              <a:gd name="csY16" fmla="*/ 175549 h 537119"/>
              <a:gd name="csX17" fmla="*/ 177734 w 355469"/>
              <a:gd name="csY17" fmla="*/ 308806 h 537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55469" h="537119">
                <a:moveTo>
                  <a:pt x="0" y="537119"/>
                </a:moveTo>
                <a:lnTo>
                  <a:pt x="175945" y="535404"/>
                </a:lnTo>
                <a:cubicBezTo>
                  <a:pt x="228932" y="534829"/>
                  <a:pt x="269265" y="512638"/>
                  <a:pt x="296154" y="489392"/>
                </a:cubicBezTo>
                <a:cubicBezTo>
                  <a:pt x="323043" y="466147"/>
                  <a:pt x="355599" y="416885"/>
                  <a:pt x="355468" y="357463"/>
                </a:cubicBezTo>
                <a:cubicBezTo>
                  <a:pt x="355434" y="342608"/>
                  <a:pt x="355410" y="330307"/>
                  <a:pt x="355393" y="319285"/>
                </a:cubicBezTo>
                <a:lnTo>
                  <a:pt x="355392" y="317082"/>
                </a:lnTo>
                <a:lnTo>
                  <a:pt x="355468" y="317082"/>
                </a:lnTo>
                <a:cubicBezTo>
                  <a:pt x="355336" y="257613"/>
                  <a:pt x="355336" y="239078"/>
                  <a:pt x="355468" y="179656"/>
                </a:cubicBezTo>
                <a:cubicBezTo>
                  <a:pt x="355599" y="120234"/>
                  <a:pt x="323043" y="70972"/>
                  <a:pt x="296154" y="47727"/>
                </a:cubicBezTo>
                <a:cubicBezTo>
                  <a:pt x="269265" y="24481"/>
                  <a:pt x="228932" y="2290"/>
                  <a:pt x="175945" y="1715"/>
                </a:cubicBezTo>
                <a:lnTo>
                  <a:pt x="0" y="0"/>
                </a:lnTo>
                <a:lnTo>
                  <a:pt x="0" y="315796"/>
                </a:lnTo>
                <a:lnTo>
                  <a:pt x="0" y="537119"/>
                </a:lnTo>
                <a:close/>
                <a:moveTo>
                  <a:pt x="177734" y="308806"/>
                </a:moveTo>
                <a:cubicBezTo>
                  <a:pt x="104138" y="308806"/>
                  <a:pt x="44477" y="249145"/>
                  <a:pt x="44477" y="175549"/>
                </a:cubicBezTo>
                <a:cubicBezTo>
                  <a:pt x="44477" y="101953"/>
                  <a:pt x="104138" y="42292"/>
                  <a:pt x="177734" y="42292"/>
                </a:cubicBezTo>
                <a:cubicBezTo>
                  <a:pt x="251330" y="42292"/>
                  <a:pt x="310991" y="101953"/>
                  <a:pt x="310991" y="175549"/>
                </a:cubicBezTo>
                <a:cubicBezTo>
                  <a:pt x="310991" y="249145"/>
                  <a:pt x="251330" y="308806"/>
                  <a:pt x="177734" y="30880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D30F77D-3D3C-F914-841A-E90C923BC88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3432368" y="1205014"/>
            <a:ext cx="2584171" cy="4431889"/>
          </a:xfrm>
          <a:prstGeom prst="rect">
            <a:avLst/>
          </a:prstGeom>
          <a:solidFill>
            <a:srgbClr val="C5D9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7" name="Picture Placeholder 111">
            <a:extLst>
              <a:ext uri="{FF2B5EF4-FFF2-40B4-BE49-F238E27FC236}">
                <a16:creationId xmlns:a16="http://schemas.microsoft.com/office/drawing/2014/main" id="{21C591E0-9102-141E-7B6E-8EE7FE24B040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44"/>
          </p:nvPr>
        </p:nvSpPr>
        <p:spPr>
          <a:xfrm>
            <a:off x="3428628" y="1210375"/>
            <a:ext cx="2587911" cy="2118183"/>
          </a:xfrm>
          <a:custGeom>
            <a:avLst/>
            <a:gdLst>
              <a:gd name="csX0" fmla="*/ 2119117 w 2587911"/>
              <a:gd name="csY0" fmla="*/ 0 h 2118183"/>
              <a:gd name="csX1" fmla="*/ 2384073 w 2587911"/>
              <a:gd name="csY1" fmla="*/ 0 h 2118183"/>
              <a:gd name="csX2" fmla="*/ 2374380 w 2587911"/>
              <a:gd name="csY2" fmla="*/ 48010 h 2118183"/>
              <a:gd name="csX3" fmla="*/ 2251595 w 2587911"/>
              <a:gd name="csY3" fmla="*/ 129397 h 2118183"/>
              <a:gd name="csX4" fmla="*/ 2128810 w 2587911"/>
              <a:gd name="csY4" fmla="*/ 48010 h 2118183"/>
              <a:gd name="csX5" fmla="*/ 1673328 w 2587911"/>
              <a:gd name="csY5" fmla="*/ 0 h 2118183"/>
              <a:gd name="csX6" fmla="*/ 1938284 w 2587911"/>
              <a:gd name="csY6" fmla="*/ 0 h 2118183"/>
              <a:gd name="csX7" fmla="*/ 1928591 w 2587911"/>
              <a:gd name="csY7" fmla="*/ 48011 h 2118183"/>
              <a:gd name="csX8" fmla="*/ 1805806 w 2587911"/>
              <a:gd name="csY8" fmla="*/ 129398 h 2118183"/>
              <a:gd name="csX9" fmla="*/ 1683021 w 2587911"/>
              <a:gd name="csY9" fmla="*/ 48011 h 2118183"/>
              <a:gd name="csX10" fmla="*/ 0 w 2587911"/>
              <a:gd name="csY10" fmla="*/ 0 h 2118183"/>
              <a:gd name="csX11" fmla="*/ 1628072 w 2587911"/>
              <a:gd name="csY11" fmla="*/ 0 h 2118183"/>
              <a:gd name="csX12" fmla="*/ 1628072 w 2587911"/>
              <a:gd name="csY12" fmla="*/ 171690 h 2118183"/>
              <a:gd name="csX13" fmla="*/ 1804017 w 2587911"/>
              <a:gd name="csY13" fmla="*/ 169975 h 2118183"/>
              <a:gd name="csX14" fmla="*/ 1924226 w 2587911"/>
              <a:gd name="csY14" fmla="*/ 123963 h 2118183"/>
              <a:gd name="csX15" fmla="*/ 1978109 w 2587911"/>
              <a:gd name="csY15" fmla="*/ 34448 h 2118183"/>
              <a:gd name="csX16" fmla="*/ 1982520 w 2587911"/>
              <a:gd name="csY16" fmla="*/ 0 h 2118183"/>
              <a:gd name="csX17" fmla="*/ 2073861 w 2587911"/>
              <a:gd name="csY17" fmla="*/ 0 h 2118183"/>
              <a:gd name="csX18" fmla="*/ 2073861 w 2587911"/>
              <a:gd name="csY18" fmla="*/ 171689 h 2118183"/>
              <a:gd name="csX19" fmla="*/ 2249806 w 2587911"/>
              <a:gd name="csY19" fmla="*/ 169974 h 2118183"/>
              <a:gd name="csX20" fmla="*/ 2370015 w 2587911"/>
              <a:gd name="csY20" fmla="*/ 123962 h 2118183"/>
              <a:gd name="csX21" fmla="*/ 2423898 w 2587911"/>
              <a:gd name="csY21" fmla="*/ 34447 h 2118183"/>
              <a:gd name="csX22" fmla="*/ 2428309 w 2587911"/>
              <a:gd name="csY22" fmla="*/ 0 h 2118183"/>
              <a:gd name="csX23" fmla="*/ 2587911 w 2587911"/>
              <a:gd name="csY23" fmla="*/ 0 h 2118183"/>
              <a:gd name="csX24" fmla="*/ 2587911 w 2587911"/>
              <a:gd name="csY24" fmla="*/ 2118183 h 2118183"/>
              <a:gd name="csX25" fmla="*/ 0 w 2587911"/>
              <a:gd name="csY25" fmla="*/ 2118183 h 211818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</a:cxnLst>
            <a:rect l="l" t="t" r="r" b="b"/>
            <a:pathLst>
              <a:path w="2587911" h="2118183">
                <a:moveTo>
                  <a:pt x="2119117" y="0"/>
                </a:moveTo>
                <a:lnTo>
                  <a:pt x="2384073" y="0"/>
                </a:lnTo>
                <a:lnTo>
                  <a:pt x="2374380" y="48010"/>
                </a:lnTo>
                <a:cubicBezTo>
                  <a:pt x="2354151" y="95838"/>
                  <a:pt x="2306792" y="129397"/>
                  <a:pt x="2251595" y="129397"/>
                </a:cubicBezTo>
                <a:cubicBezTo>
                  <a:pt x="2196398" y="129397"/>
                  <a:pt x="2149039" y="95838"/>
                  <a:pt x="2128810" y="48010"/>
                </a:cubicBezTo>
                <a:close/>
                <a:moveTo>
                  <a:pt x="1673328" y="0"/>
                </a:moveTo>
                <a:lnTo>
                  <a:pt x="1938284" y="0"/>
                </a:lnTo>
                <a:lnTo>
                  <a:pt x="1928591" y="48011"/>
                </a:lnTo>
                <a:cubicBezTo>
                  <a:pt x="1908362" y="95839"/>
                  <a:pt x="1861003" y="129398"/>
                  <a:pt x="1805806" y="129398"/>
                </a:cubicBezTo>
                <a:cubicBezTo>
                  <a:pt x="1750609" y="129398"/>
                  <a:pt x="1703250" y="95839"/>
                  <a:pt x="1683021" y="48011"/>
                </a:cubicBezTo>
                <a:close/>
                <a:moveTo>
                  <a:pt x="0" y="0"/>
                </a:moveTo>
                <a:lnTo>
                  <a:pt x="1628072" y="0"/>
                </a:lnTo>
                <a:lnTo>
                  <a:pt x="1628072" y="171690"/>
                </a:lnTo>
                <a:lnTo>
                  <a:pt x="1804017" y="169975"/>
                </a:lnTo>
                <a:cubicBezTo>
                  <a:pt x="1857004" y="169400"/>
                  <a:pt x="1897337" y="147209"/>
                  <a:pt x="1924226" y="123963"/>
                </a:cubicBezTo>
                <a:cubicBezTo>
                  <a:pt x="1944393" y="106529"/>
                  <a:pt x="1967747" y="74461"/>
                  <a:pt x="1978109" y="34448"/>
                </a:cubicBezTo>
                <a:lnTo>
                  <a:pt x="1982520" y="0"/>
                </a:lnTo>
                <a:lnTo>
                  <a:pt x="2073861" y="0"/>
                </a:lnTo>
                <a:lnTo>
                  <a:pt x="2073861" y="171689"/>
                </a:lnTo>
                <a:lnTo>
                  <a:pt x="2249806" y="169974"/>
                </a:lnTo>
                <a:cubicBezTo>
                  <a:pt x="2302793" y="169399"/>
                  <a:pt x="2343126" y="147208"/>
                  <a:pt x="2370015" y="123962"/>
                </a:cubicBezTo>
                <a:cubicBezTo>
                  <a:pt x="2390182" y="106528"/>
                  <a:pt x="2413536" y="74460"/>
                  <a:pt x="2423898" y="34447"/>
                </a:cubicBezTo>
                <a:lnTo>
                  <a:pt x="2428309" y="0"/>
                </a:lnTo>
                <a:lnTo>
                  <a:pt x="2587911" y="0"/>
                </a:lnTo>
                <a:lnTo>
                  <a:pt x="2587911" y="2118183"/>
                </a:lnTo>
                <a:lnTo>
                  <a:pt x="0" y="211818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28" name="Freeform 119">
            <a:extLst>
              <a:ext uri="{FF2B5EF4-FFF2-40B4-BE49-F238E27FC236}">
                <a16:creationId xmlns:a16="http://schemas.microsoft.com/office/drawing/2014/main" id="{19150660-1DE4-29D6-1315-027F335AC90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5502489" y="844945"/>
            <a:ext cx="355468" cy="537119"/>
          </a:xfrm>
          <a:custGeom>
            <a:avLst/>
            <a:gdLst>
              <a:gd name="csX0" fmla="*/ 0 w 355468"/>
              <a:gd name="csY0" fmla="*/ 537119 h 537119"/>
              <a:gd name="csX1" fmla="*/ 175945 w 355468"/>
              <a:gd name="csY1" fmla="*/ 535404 h 537119"/>
              <a:gd name="csX2" fmla="*/ 296154 w 355468"/>
              <a:gd name="csY2" fmla="*/ 489392 h 537119"/>
              <a:gd name="csX3" fmla="*/ 355467 w 355468"/>
              <a:gd name="csY3" fmla="*/ 357463 h 537119"/>
              <a:gd name="csX4" fmla="*/ 355393 w 355468"/>
              <a:gd name="csY4" fmla="*/ 319285 h 537119"/>
              <a:gd name="csX5" fmla="*/ 355392 w 355468"/>
              <a:gd name="csY5" fmla="*/ 317082 h 537119"/>
              <a:gd name="csX6" fmla="*/ 355468 w 355468"/>
              <a:gd name="csY6" fmla="*/ 317082 h 537119"/>
              <a:gd name="csX7" fmla="*/ 355468 w 355468"/>
              <a:gd name="csY7" fmla="*/ 179656 h 537119"/>
              <a:gd name="csX8" fmla="*/ 296154 w 355468"/>
              <a:gd name="csY8" fmla="*/ 47727 h 537119"/>
              <a:gd name="csX9" fmla="*/ 175945 w 355468"/>
              <a:gd name="csY9" fmla="*/ 1715 h 537119"/>
              <a:gd name="csX10" fmla="*/ 0 w 355468"/>
              <a:gd name="csY10" fmla="*/ 0 h 537119"/>
              <a:gd name="csX11" fmla="*/ 0 w 355468"/>
              <a:gd name="csY11" fmla="*/ 315796 h 537119"/>
              <a:gd name="csX12" fmla="*/ 0 w 355468"/>
              <a:gd name="csY12" fmla="*/ 537119 h 537119"/>
              <a:gd name="csX13" fmla="*/ 177734 w 355468"/>
              <a:gd name="csY13" fmla="*/ 308806 h 537119"/>
              <a:gd name="csX14" fmla="*/ 44477 w 355468"/>
              <a:gd name="csY14" fmla="*/ 175549 h 537119"/>
              <a:gd name="csX15" fmla="*/ 177734 w 355468"/>
              <a:gd name="csY15" fmla="*/ 42292 h 537119"/>
              <a:gd name="csX16" fmla="*/ 310991 w 355468"/>
              <a:gd name="csY16" fmla="*/ 175549 h 537119"/>
              <a:gd name="csX17" fmla="*/ 177734 w 355468"/>
              <a:gd name="csY17" fmla="*/ 308806 h 537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55468" h="537119">
                <a:moveTo>
                  <a:pt x="0" y="537119"/>
                </a:moveTo>
                <a:lnTo>
                  <a:pt x="175945" y="535404"/>
                </a:lnTo>
                <a:cubicBezTo>
                  <a:pt x="228932" y="534829"/>
                  <a:pt x="269265" y="512638"/>
                  <a:pt x="296154" y="489392"/>
                </a:cubicBezTo>
                <a:cubicBezTo>
                  <a:pt x="323043" y="466147"/>
                  <a:pt x="355599" y="416885"/>
                  <a:pt x="355467" y="357463"/>
                </a:cubicBezTo>
                <a:cubicBezTo>
                  <a:pt x="355435" y="342608"/>
                  <a:pt x="355410" y="330307"/>
                  <a:pt x="355393" y="319285"/>
                </a:cubicBezTo>
                <a:lnTo>
                  <a:pt x="355392" y="317082"/>
                </a:lnTo>
                <a:lnTo>
                  <a:pt x="355468" y="317082"/>
                </a:lnTo>
                <a:cubicBezTo>
                  <a:pt x="355336" y="257613"/>
                  <a:pt x="355336" y="239078"/>
                  <a:pt x="355468" y="179656"/>
                </a:cubicBezTo>
                <a:cubicBezTo>
                  <a:pt x="355599" y="120234"/>
                  <a:pt x="323043" y="70972"/>
                  <a:pt x="296154" y="47727"/>
                </a:cubicBezTo>
                <a:cubicBezTo>
                  <a:pt x="269265" y="24481"/>
                  <a:pt x="228932" y="2290"/>
                  <a:pt x="175945" y="1715"/>
                </a:cubicBezTo>
                <a:lnTo>
                  <a:pt x="0" y="0"/>
                </a:lnTo>
                <a:lnTo>
                  <a:pt x="0" y="315796"/>
                </a:lnTo>
                <a:lnTo>
                  <a:pt x="0" y="537119"/>
                </a:lnTo>
                <a:close/>
                <a:moveTo>
                  <a:pt x="177734" y="308806"/>
                </a:moveTo>
                <a:cubicBezTo>
                  <a:pt x="104138" y="308806"/>
                  <a:pt x="44477" y="249145"/>
                  <a:pt x="44477" y="175549"/>
                </a:cubicBezTo>
                <a:cubicBezTo>
                  <a:pt x="44477" y="101953"/>
                  <a:pt x="104138" y="42292"/>
                  <a:pt x="177734" y="42292"/>
                </a:cubicBezTo>
                <a:cubicBezTo>
                  <a:pt x="251330" y="42292"/>
                  <a:pt x="310991" y="101953"/>
                  <a:pt x="310991" y="175549"/>
                </a:cubicBezTo>
                <a:cubicBezTo>
                  <a:pt x="310991" y="249145"/>
                  <a:pt x="251330" y="308806"/>
                  <a:pt x="177734" y="30880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29" name="Freeform 118">
            <a:extLst>
              <a:ext uri="{FF2B5EF4-FFF2-40B4-BE49-F238E27FC236}">
                <a16:creationId xmlns:a16="http://schemas.microsoft.com/office/drawing/2014/main" id="{EB1A7157-0D07-6E35-80CE-B01EE75ED9F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5056700" y="844946"/>
            <a:ext cx="355469" cy="537119"/>
          </a:xfrm>
          <a:custGeom>
            <a:avLst/>
            <a:gdLst>
              <a:gd name="csX0" fmla="*/ 0 w 355469"/>
              <a:gd name="csY0" fmla="*/ 537119 h 537119"/>
              <a:gd name="csX1" fmla="*/ 175945 w 355469"/>
              <a:gd name="csY1" fmla="*/ 535404 h 537119"/>
              <a:gd name="csX2" fmla="*/ 296154 w 355469"/>
              <a:gd name="csY2" fmla="*/ 489392 h 537119"/>
              <a:gd name="csX3" fmla="*/ 355468 w 355469"/>
              <a:gd name="csY3" fmla="*/ 357463 h 537119"/>
              <a:gd name="csX4" fmla="*/ 355393 w 355469"/>
              <a:gd name="csY4" fmla="*/ 319285 h 537119"/>
              <a:gd name="csX5" fmla="*/ 355392 w 355469"/>
              <a:gd name="csY5" fmla="*/ 317082 h 537119"/>
              <a:gd name="csX6" fmla="*/ 355468 w 355469"/>
              <a:gd name="csY6" fmla="*/ 317082 h 537119"/>
              <a:gd name="csX7" fmla="*/ 355468 w 355469"/>
              <a:gd name="csY7" fmla="*/ 179656 h 537119"/>
              <a:gd name="csX8" fmla="*/ 296154 w 355469"/>
              <a:gd name="csY8" fmla="*/ 47727 h 537119"/>
              <a:gd name="csX9" fmla="*/ 175945 w 355469"/>
              <a:gd name="csY9" fmla="*/ 1715 h 537119"/>
              <a:gd name="csX10" fmla="*/ 0 w 355469"/>
              <a:gd name="csY10" fmla="*/ 0 h 537119"/>
              <a:gd name="csX11" fmla="*/ 0 w 355469"/>
              <a:gd name="csY11" fmla="*/ 315796 h 537119"/>
              <a:gd name="csX12" fmla="*/ 0 w 355469"/>
              <a:gd name="csY12" fmla="*/ 537119 h 537119"/>
              <a:gd name="csX13" fmla="*/ 177734 w 355469"/>
              <a:gd name="csY13" fmla="*/ 308806 h 537119"/>
              <a:gd name="csX14" fmla="*/ 44477 w 355469"/>
              <a:gd name="csY14" fmla="*/ 175549 h 537119"/>
              <a:gd name="csX15" fmla="*/ 177734 w 355469"/>
              <a:gd name="csY15" fmla="*/ 42292 h 537119"/>
              <a:gd name="csX16" fmla="*/ 310991 w 355469"/>
              <a:gd name="csY16" fmla="*/ 175549 h 537119"/>
              <a:gd name="csX17" fmla="*/ 177734 w 355469"/>
              <a:gd name="csY17" fmla="*/ 308806 h 537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55469" h="537119">
                <a:moveTo>
                  <a:pt x="0" y="537119"/>
                </a:moveTo>
                <a:lnTo>
                  <a:pt x="175945" y="535404"/>
                </a:lnTo>
                <a:cubicBezTo>
                  <a:pt x="228932" y="534829"/>
                  <a:pt x="269265" y="512638"/>
                  <a:pt x="296154" y="489392"/>
                </a:cubicBezTo>
                <a:cubicBezTo>
                  <a:pt x="323043" y="466147"/>
                  <a:pt x="355599" y="416885"/>
                  <a:pt x="355468" y="357463"/>
                </a:cubicBezTo>
                <a:cubicBezTo>
                  <a:pt x="355434" y="342608"/>
                  <a:pt x="355410" y="330307"/>
                  <a:pt x="355393" y="319285"/>
                </a:cubicBezTo>
                <a:lnTo>
                  <a:pt x="355392" y="317082"/>
                </a:lnTo>
                <a:lnTo>
                  <a:pt x="355468" y="317082"/>
                </a:lnTo>
                <a:cubicBezTo>
                  <a:pt x="355336" y="257613"/>
                  <a:pt x="355336" y="239078"/>
                  <a:pt x="355468" y="179656"/>
                </a:cubicBezTo>
                <a:cubicBezTo>
                  <a:pt x="355599" y="120234"/>
                  <a:pt x="323043" y="70972"/>
                  <a:pt x="296154" y="47727"/>
                </a:cubicBezTo>
                <a:cubicBezTo>
                  <a:pt x="269265" y="24481"/>
                  <a:pt x="228932" y="2290"/>
                  <a:pt x="175945" y="1715"/>
                </a:cubicBezTo>
                <a:lnTo>
                  <a:pt x="0" y="0"/>
                </a:lnTo>
                <a:lnTo>
                  <a:pt x="0" y="315796"/>
                </a:lnTo>
                <a:lnTo>
                  <a:pt x="0" y="537119"/>
                </a:lnTo>
                <a:close/>
                <a:moveTo>
                  <a:pt x="177734" y="308806"/>
                </a:moveTo>
                <a:cubicBezTo>
                  <a:pt x="104138" y="308806"/>
                  <a:pt x="44477" y="249145"/>
                  <a:pt x="44477" y="175549"/>
                </a:cubicBezTo>
                <a:cubicBezTo>
                  <a:pt x="44477" y="101953"/>
                  <a:pt x="104138" y="42292"/>
                  <a:pt x="177734" y="42292"/>
                </a:cubicBezTo>
                <a:cubicBezTo>
                  <a:pt x="251330" y="42292"/>
                  <a:pt x="310991" y="101953"/>
                  <a:pt x="310991" y="175549"/>
                </a:cubicBezTo>
                <a:cubicBezTo>
                  <a:pt x="310991" y="249145"/>
                  <a:pt x="251330" y="308806"/>
                  <a:pt x="177734" y="30880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AD3A9D7-1497-C297-D907-C169C04AAA7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98296" y="1199653"/>
            <a:ext cx="2584171" cy="4431889"/>
          </a:xfrm>
          <a:prstGeom prst="rect">
            <a:avLst/>
          </a:prstGeom>
          <a:solidFill>
            <a:srgbClr val="C5D9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34" name="Picture Placeholder 111">
            <a:extLst>
              <a:ext uri="{FF2B5EF4-FFF2-40B4-BE49-F238E27FC236}">
                <a16:creationId xmlns:a16="http://schemas.microsoft.com/office/drawing/2014/main" id="{90413BC3-48AF-274B-004D-C081F45FBD4B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47"/>
          </p:nvPr>
        </p:nvSpPr>
        <p:spPr>
          <a:xfrm>
            <a:off x="8894556" y="1205014"/>
            <a:ext cx="2587911" cy="2118183"/>
          </a:xfrm>
          <a:custGeom>
            <a:avLst/>
            <a:gdLst>
              <a:gd name="csX0" fmla="*/ 2119117 w 2587911"/>
              <a:gd name="csY0" fmla="*/ 0 h 2118183"/>
              <a:gd name="csX1" fmla="*/ 2384073 w 2587911"/>
              <a:gd name="csY1" fmla="*/ 0 h 2118183"/>
              <a:gd name="csX2" fmla="*/ 2374380 w 2587911"/>
              <a:gd name="csY2" fmla="*/ 48010 h 2118183"/>
              <a:gd name="csX3" fmla="*/ 2251595 w 2587911"/>
              <a:gd name="csY3" fmla="*/ 129397 h 2118183"/>
              <a:gd name="csX4" fmla="*/ 2128810 w 2587911"/>
              <a:gd name="csY4" fmla="*/ 48010 h 2118183"/>
              <a:gd name="csX5" fmla="*/ 1673328 w 2587911"/>
              <a:gd name="csY5" fmla="*/ 0 h 2118183"/>
              <a:gd name="csX6" fmla="*/ 1938284 w 2587911"/>
              <a:gd name="csY6" fmla="*/ 0 h 2118183"/>
              <a:gd name="csX7" fmla="*/ 1928591 w 2587911"/>
              <a:gd name="csY7" fmla="*/ 48011 h 2118183"/>
              <a:gd name="csX8" fmla="*/ 1805806 w 2587911"/>
              <a:gd name="csY8" fmla="*/ 129398 h 2118183"/>
              <a:gd name="csX9" fmla="*/ 1683021 w 2587911"/>
              <a:gd name="csY9" fmla="*/ 48011 h 2118183"/>
              <a:gd name="csX10" fmla="*/ 0 w 2587911"/>
              <a:gd name="csY10" fmla="*/ 0 h 2118183"/>
              <a:gd name="csX11" fmla="*/ 1628072 w 2587911"/>
              <a:gd name="csY11" fmla="*/ 0 h 2118183"/>
              <a:gd name="csX12" fmla="*/ 1628072 w 2587911"/>
              <a:gd name="csY12" fmla="*/ 171690 h 2118183"/>
              <a:gd name="csX13" fmla="*/ 1804017 w 2587911"/>
              <a:gd name="csY13" fmla="*/ 169975 h 2118183"/>
              <a:gd name="csX14" fmla="*/ 1924226 w 2587911"/>
              <a:gd name="csY14" fmla="*/ 123963 h 2118183"/>
              <a:gd name="csX15" fmla="*/ 1978109 w 2587911"/>
              <a:gd name="csY15" fmla="*/ 34448 h 2118183"/>
              <a:gd name="csX16" fmla="*/ 1982520 w 2587911"/>
              <a:gd name="csY16" fmla="*/ 0 h 2118183"/>
              <a:gd name="csX17" fmla="*/ 2073861 w 2587911"/>
              <a:gd name="csY17" fmla="*/ 0 h 2118183"/>
              <a:gd name="csX18" fmla="*/ 2073861 w 2587911"/>
              <a:gd name="csY18" fmla="*/ 171689 h 2118183"/>
              <a:gd name="csX19" fmla="*/ 2249806 w 2587911"/>
              <a:gd name="csY19" fmla="*/ 169974 h 2118183"/>
              <a:gd name="csX20" fmla="*/ 2370015 w 2587911"/>
              <a:gd name="csY20" fmla="*/ 123962 h 2118183"/>
              <a:gd name="csX21" fmla="*/ 2423898 w 2587911"/>
              <a:gd name="csY21" fmla="*/ 34447 h 2118183"/>
              <a:gd name="csX22" fmla="*/ 2428309 w 2587911"/>
              <a:gd name="csY22" fmla="*/ 0 h 2118183"/>
              <a:gd name="csX23" fmla="*/ 2587911 w 2587911"/>
              <a:gd name="csY23" fmla="*/ 0 h 2118183"/>
              <a:gd name="csX24" fmla="*/ 2587911 w 2587911"/>
              <a:gd name="csY24" fmla="*/ 2118183 h 2118183"/>
              <a:gd name="csX25" fmla="*/ 0 w 2587911"/>
              <a:gd name="csY25" fmla="*/ 2118183 h 211818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</a:cxnLst>
            <a:rect l="l" t="t" r="r" b="b"/>
            <a:pathLst>
              <a:path w="2587911" h="2118183">
                <a:moveTo>
                  <a:pt x="2119117" y="0"/>
                </a:moveTo>
                <a:lnTo>
                  <a:pt x="2384073" y="0"/>
                </a:lnTo>
                <a:lnTo>
                  <a:pt x="2374380" y="48010"/>
                </a:lnTo>
                <a:cubicBezTo>
                  <a:pt x="2354151" y="95838"/>
                  <a:pt x="2306792" y="129397"/>
                  <a:pt x="2251595" y="129397"/>
                </a:cubicBezTo>
                <a:cubicBezTo>
                  <a:pt x="2196398" y="129397"/>
                  <a:pt x="2149039" y="95838"/>
                  <a:pt x="2128810" y="48010"/>
                </a:cubicBezTo>
                <a:close/>
                <a:moveTo>
                  <a:pt x="1673328" y="0"/>
                </a:moveTo>
                <a:lnTo>
                  <a:pt x="1938284" y="0"/>
                </a:lnTo>
                <a:lnTo>
                  <a:pt x="1928591" y="48011"/>
                </a:lnTo>
                <a:cubicBezTo>
                  <a:pt x="1908362" y="95839"/>
                  <a:pt x="1861003" y="129398"/>
                  <a:pt x="1805806" y="129398"/>
                </a:cubicBezTo>
                <a:cubicBezTo>
                  <a:pt x="1750609" y="129398"/>
                  <a:pt x="1703250" y="95839"/>
                  <a:pt x="1683021" y="48011"/>
                </a:cubicBezTo>
                <a:close/>
                <a:moveTo>
                  <a:pt x="0" y="0"/>
                </a:moveTo>
                <a:lnTo>
                  <a:pt x="1628072" y="0"/>
                </a:lnTo>
                <a:lnTo>
                  <a:pt x="1628072" y="171690"/>
                </a:lnTo>
                <a:lnTo>
                  <a:pt x="1804017" y="169975"/>
                </a:lnTo>
                <a:cubicBezTo>
                  <a:pt x="1857004" y="169400"/>
                  <a:pt x="1897337" y="147209"/>
                  <a:pt x="1924226" y="123963"/>
                </a:cubicBezTo>
                <a:cubicBezTo>
                  <a:pt x="1944393" y="106529"/>
                  <a:pt x="1967747" y="74461"/>
                  <a:pt x="1978109" y="34448"/>
                </a:cubicBezTo>
                <a:lnTo>
                  <a:pt x="1982520" y="0"/>
                </a:lnTo>
                <a:lnTo>
                  <a:pt x="2073861" y="0"/>
                </a:lnTo>
                <a:lnTo>
                  <a:pt x="2073861" y="171689"/>
                </a:lnTo>
                <a:lnTo>
                  <a:pt x="2249806" y="169974"/>
                </a:lnTo>
                <a:cubicBezTo>
                  <a:pt x="2302793" y="169399"/>
                  <a:pt x="2343126" y="147208"/>
                  <a:pt x="2370015" y="123962"/>
                </a:cubicBezTo>
                <a:cubicBezTo>
                  <a:pt x="2390182" y="106528"/>
                  <a:pt x="2413536" y="74460"/>
                  <a:pt x="2423898" y="34447"/>
                </a:cubicBezTo>
                <a:lnTo>
                  <a:pt x="2428309" y="0"/>
                </a:lnTo>
                <a:lnTo>
                  <a:pt x="2587911" y="0"/>
                </a:lnTo>
                <a:lnTo>
                  <a:pt x="2587911" y="2118183"/>
                </a:lnTo>
                <a:lnTo>
                  <a:pt x="0" y="211818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35" name="Freeform 119">
            <a:extLst>
              <a:ext uri="{FF2B5EF4-FFF2-40B4-BE49-F238E27FC236}">
                <a16:creationId xmlns:a16="http://schemas.microsoft.com/office/drawing/2014/main" id="{B1588F98-EF22-1DB2-EFA3-C2428A39B84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10968417" y="839584"/>
            <a:ext cx="355468" cy="537119"/>
          </a:xfrm>
          <a:custGeom>
            <a:avLst/>
            <a:gdLst>
              <a:gd name="csX0" fmla="*/ 0 w 355468"/>
              <a:gd name="csY0" fmla="*/ 537119 h 537119"/>
              <a:gd name="csX1" fmla="*/ 175945 w 355468"/>
              <a:gd name="csY1" fmla="*/ 535404 h 537119"/>
              <a:gd name="csX2" fmla="*/ 296154 w 355468"/>
              <a:gd name="csY2" fmla="*/ 489392 h 537119"/>
              <a:gd name="csX3" fmla="*/ 355467 w 355468"/>
              <a:gd name="csY3" fmla="*/ 357463 h 537119"/>
              <a:gd name="csX4" fmla="*/ 355393 w 355468"/>
              <a:gd name="csY4" fmla="*/ 319285 h 537119"/>
              <a:gd name="csX5" fmla="*/ 355392 w 355468"/>
              <a:gd name="csY5" fmla="*/ 317082 h 537119"/>
              <a:gd name="csX6" fmla="*/ 355468 w 355468"/>
              <a:gd name="csY6" fmla="*/ 317082 h 537119"/>
              <a:gd name="csX7" fmla="*/ 355468 w 355468"/>
              <a:gd name="csY7" fmla="*/ 179656 h 537119"/>
              <a:gd name="csX8" fmla="*/ 296154 w 355468"/>
              <a:gd name="csY8" fmla="*/ 47727 h 537119"/>
              <a:gd name="csX9" fmla="*/ 175945 w 355468"/>
              <a:gd name="csY9" fmla="*/ 1715 h 537119"/>
              <a:gd name="csX10" fmla="*/ 0 w 355468"/>
              <a:gd name="csY10" fmla="*/ 0 h 537119"/>
              <a:gd name="csX11" fmla="*/ 0 w 355468"/>
              <a:gd name="csY11" fmla="*/ 315796 h 537119"/>
              <a:gd name="csX12" fmla="*/ 0 w 355468"/>
              <a:gd name="csY12" fmla="*/ 537119 h 537119"/>
              <a:gd name="csX13" fmla="*/ 177734 w 355468"/>
              <a:gd name="csY13" fmla="*/ 308806 h 537119"/>
              <a:gd name="csX14" fmla="*/ 44477 w 355468"/>
              <a:gd name="csY14" fmla="*/ 175549 h 537119"/>
              <a:gd name="csX15" fmla="*/ 177734 w 355468"/>
              <a:gd name="csY15" fmla="*/ 42292 h 537119"/>
              <a:gd name="csX16" fmla="*/ 310991 w 355468"/>
              <a:gd name="csY16" fmla="*/ 175549 h 537119"/>
              <a:gd name="csX17" fmla="*/ 177734 w 355468"/>
              <a:gd name="csY17" fmla="*/ 308806 h 537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55468" h="537119">
                <a:moveTo>
                  <a:pt x="0" y="537119"/>
                </a:moveTo>
                <a:lnTo>
                  <a:pt x="175945" y="535404"/>
                </a:lnTo>
                <a:cubicBezTo>
                  <a:pt x="228932" y="534829"/>
                  <a:pt x="269265" y="512638"/>
                  <a:pt x="296154" y="489392"/>
                </a:cubicBezTo>
                <a:cubicBezTo>
                  <a:pt x="323043" y="466147"/>
                  <a:pt x="355599" y="416885"/>
                  <a:pt x="355467" y="357463"/>
                </a:cubicBezTo>
                <a:cubicBezTo>
                  <a:pt x="355435" y="342608"/>
                  <a:pt x="355410" y="330307"/>
                  <a:pt x="355393" y="319285"/>
                </a:cubicBezTo>
                <a:lnTo>
                  <a:pt x="355392" y="317082"/>
                </a:lnTo>
                <a:lnTo>
                  <a:pt x="355468" y="317082"/>
                </a:lnTo>
                <a:cubicBezTo>
                  <a:pt x="355336" y="257613"/>
                  <a:pt x="355336" y="239078"/>
                  <a:pt x="355468" y="179656"/>
                </a:cubicBezTo>
                <a:cubicBezTo>
                  <a:pt x="355599" y="120234"/>
                  <a:pt x="323043" y="70972"/>
                  <a:pt x="296154" y="47727"/>
                </a:cubicBezTo>
                <a:cubicBezTo>
                  <a:pt x="269265" y="24481"/>
                  <a:pt x="228932" y="2290"/>
                  <a:pt x="175945" y="1715"/>
                </a:cubicBezTo>
                <a:lnTo>
                  <a:pt x="0" y="0"/>
                </a:lnTo>
                <a:lnTo>
                  <a:pt x="0" y="315796"/>
                </a:lnTo>
                <a:lnTo>
                  <a:pt x="0" y="537119"/>
                </a:lnTo>
                <a:close/>
                <a:moveTo>
                  <a:pt x="177734" y="308806"/>
                </a:moveTo>
                <a:cubicBezTo>
                  <a:pt x="104138" y="308806"/>
                  <a:pt x="44477" y="249145"/>
                  <a:pt x="44477" y="175549"/>
                </a:cubicBezTo>
                <a:cubicBezTo>
                  <a:pt x="44477" y="101953"/>
                  <a:pt x="104138" y="42292"/>
                  <a:pt x="177734" y="42292"/>
                </a:cubicBezTo>
                <a:cubicBezTo>
                  <a:pt x="251330" y="42292"/>
                  <a:pt x="310991" y="101953"/>
                  <a:pt x="310991" y="175549"/>
                </a:cubicBezTo>
                <a:cubicBezTo>
                  <a:pt x="310991" y="249145"/>
                  <a:pt x="251330" y="308806"/>
                  <a:pt x="177734" y="30880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36" name="Freeform 118">
            <a:extLst>
              <a:ext uri="{FF2B5EF4-FFF2-40B4-BE49-F238E27FC236}">
                <a16:creationId xmlns:a16="http://schemas.microsoft.com/office/drawing/2014/main" id="{BCD15816-1343-276F-E796-6486BC877F3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10522628" y="839585"/>
            <a:ext cx="355469" cy="537119"/>
          </a:xfrm>
          <a:custGeom>
            <a:avLst/>
            <a:gdLst>
              <a:gd name="csX0" fmla="*/ 0 w 355469"/>
              <a:gd name="csY0" fmla="*/ 537119 h 537119"/>
              <a:gd name="csX1" fmla="*/ 175945 w 355469"/>
              <a:gd name="csY1" fmla="*/ 535404 h 537119"/>
              <a:gd name="csX2" fmla="*/ 296154 w 355469"/>
              <a:gd name="csY2" fmla="*/ 489392 h 537119"/>
              <a:gd name="csX3" fmla="*/ 355468 w 355469"/>
              <a:gd name="csY3" fmla="*/ 357463 h 537119"/>
              <a:gd name="csX4" fmla="*/ 355393 w 355469"/>
              <a:gd name="csY4" fmla="*/ 319285 h 537119"/>
              <a:gd name="csX5" fmla="*/ 355392 w 355469"/>
              <a:gd name="csY5" fmla="*/ 317082 h 537119"/>
              <a:gd name="csX6" fmla="*/ 355468 w 355469"/>
              <a:gd name="csY6" fmla="*/ 317082 h 537119"/>
              <a:gd name="csX7" fmla="*/ 355468 w 355469"/>
              <a:gd name="csY7" fmla="*/ 179656 h 537119"/>
              <a:gd name="csX8" fmla="*/ 296154 w 355469"/>
              <a:gd name="csY8" fmla="*/ 47727 h 537119"/>
              <a:gd name="csX9" fmla="*/ 175945 w 355469"/>
              <a:gd name="csY9" fmla="*/ 1715 h 537119"/>
              <a:gd name="csX10" fmla="*/ 0 w 355469"/>
              <a:gd name="csY10" fmla="*/ 0 h 537119"/>
              <a:gd name="csX11" fmla="*/ 0 w 355469"/>
              <a:gd name="csY11" fmla="*/ 315796 h 537119"/>
              <a:gd name="csX12" fmla="*/ 0 w 355469"/>
              <a:gd name="csY12" fmla="*/ 537119 h 537119"/>
              <a:gd name="csX13" fmla="*/ 177734 w 355469"/>
              <a:gd name="csY13" fmla="*/ 308806 h 537119"/>
              <a:gd name="csX14" fmla="*/ 44477 w 355469"/>
              <a:gd name="csY14" fmla="*/ 175549 h 537119"/>
              <a:gd name="csX15" fmla="*/ 177734 w 355469"/>
              <a:gd name="csY15" fmla="*/ 42292 h 537119"/>
              <a:gd name="csX16" fmla="*/ 310991 w 355469"/>
              <a:gd name="csY16" fmla="*/ 175549 h 537119"/>
              <a:gd name="csX17" fmla="*/ 177734 w 355469"/>
              <a:gd name="csY17" fmla="*/ 308806 h 537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55469" h="537119">
                <a:moveTo>
                  <a:pt x="0" y="537119"/>
                </a:moveTo>
                <a:lnTo>
                  <a:pt x="175945" y="535404"/>
                </a:lnTo>
                <a:cubicBezTo>
                  <a:pt x="228932" y="534829"/>
                  <a:pt x="269265" y="512638"/>
                  <a:pt x="296154" y="489392"/>
                </a:cubicBezTo>
                <a:cubicBezTo>
                  <a:pt x="323043" y="466147"/>
                  <a:pt x="355599" y="416885"/>
                  <a:pt x="355468" y="357463"/>
                </a:cubicBezTo>
                <a:cubicBezTo>
                  <a:pt x="355434" y="342608"/>
                  <a:pt x="355410" y="330307"/>
                  <a:pt x="355393" y="319285"/>
                </a:cubicBezTo>
                <a:lnTo>
                  <a:pt x="355392" y="317082"/>
                </a:lnTo>
                <a:lnTo>
                  <a:pt x="355468" y="317082"/>
                </a:lnTo>
                <a:cubicBezTo>
                  <a:pt x="355336" y="257613"/>
                  <a:pt x="355336" y="239078"/>
                  <a:pt x="355468" y="179656"/>
                </a:cubicBezTo>
                <a:cubicBezTo>
                  <a:pt x="355599" y="120234"/>
                  <a:pt x="323043" y="70972"/>
                  <a:pt x="296154" y="47727"/>
                </a:cubicBezTo>
                <a:cubicBezTo>
                  <a:pt x="269265" y="24481"/>
                  <a:pt x="228932" y="2290"/>
                  <a:pt x="175945" y="1715"/>
                </a:cubicBezTo>
                <a:lnTo>
                  <a:pt x="0" y="0"/>
                </a:lnTo>
                <a:lnTo>
                  <a:pt x="0" y="315796"/>
                </a:lnTo>
                <a:lnTo>
                  <a:pt x="0" y="537119"/>
                </a:lnTo>
                <a:close/>
                <a:moveTo>
                  <a:pt x="177734" y="308806"/>
                </a:moveTo>
                <a:cubicBezTo>
                  <a:pt x="104138" y="308806"/>
                  <a:pt x="44477" y="249145"/>
                  <a:pt x="44477" y="175549"/>
                </a:cubicBezTo>
                <a:cubicBezTo>
                  <a:pt x="44477" y="101953"/>
                  <a:pt x="104138" y="42292"/>
                  <a:pt x="177734" y="42292"/>
                </a:cubicBezTo>
                <a:cubicBezTo>
                  <a:pt x="251330" y="42292"/>
                  <a:pt x="310991" y="101953"/>
                  <a:pt x="310991" y="175549"/>
                </a:cubicBezTo>
                <a:cubicBezTo>
                  <a:pt x="310991" y="249145"/>
                  <a:pt x="251330" y="308806"/>
                  <a:pt x="177734" y="30880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D902D4F-2FDC-D55F-441B-485253CCBDF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6179201" y="1205014"/>
            <a:ext cx="2584171" cy="4431889"/>
          </a:xfrm>
          <a:prstGeom prst="rect">
            <a:avLst/>
          </a:prstGeom>
          <a:solidFill>
            <a:srgbClr val="C5D9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44" name="Picture Placeholder 111">
            <a:extLst>
              <a:ext uri="{FF2B5EF4-FFF2-40B4-BE49-F238E27FC236}">
                <a16:creationId xmlns:a16="http://schemas.microsoft.com/office/drawing/2014/main" id="{9B09B853-6F0E-5111-ECCC-AF6A652FCD54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50"/>
          </p:nvPr>
        </p:nvSpPr>
        <p:spPr>
          <a:xfrm>
            <a:off x="6175461" y="1210375"/>
            <a:ext cx="2587911" cy="2118183"/>
          </a:xfrm>
          <a:custGeom>
            <a:avLst/>
            <a:gdLst>
              <a:gd name="csX0" fmla="*/ 2119117 w 2587911"/>
              <a:gd name="csY0" fmla="*/ 0 h 2118183"/>
              <a:gd name="csX1" fmla="*/ 2384073 w 2587911"/>
              <a:gd name="csY1" fmla="*/ 0 h 2118183"/>
              <a:gd name="csX2" fmla="*/ 2374380 w 2587911"/>
              <a:gd name="csY2" fmla="*/ 48010 h 2118183"/>
              <a:gd name="csX3" fmla="*/ 2251595 w 2587911"/>
              <a:gd name="csY3" fmla="*/ 129397 h 2118183"/>
              <a:gd name="csX4" fmla="*/ 2128810 w 2587911"/>
              <a:gd name="csY4" fmla="*/ 48010 h 2118183"/>
              <a:gd name="csX5" fmla="*/ 1673328 w 2587911"/>
              <a:gd name="csY5" fmla="*/ 0 h 2118183"/>
              <a:gd name="csX6" fmla="*/ 1938284 w 2587911"/>
              <a:gd name="csY6" fmla="*/ 0 h 2118183"/>
              <a:gd name="csX7" fmla="*/ 1928591 w 2587911"/>
              <a:gd name="csY7" fmla="*/ 48011 h 2118183"/>
              <a:gd name="csX8" fmla="*/ 1805806 w 2587911"/>
              <a:gd name="csY8" fmla="*/ 129398 h 2118183"/>
              <a:gd name="csX9" fmla="*/ 1683021 w 2587911"/>
              <a:gd name="csY9" fmla="*/ 48011 h 2118183"/>
              <a:gd name="csX10" fmla="*/ 0 w 2587911"/>
              <a:gd name="csY10" fmla="*/ 0 h 2118183"/>
              <a:gd name="csX11" fmla="*/ 1628072 w 2587911"/>
              <a:gd name="csY11" fmla="*/ 0 h 2118183"/>
              <a:gd name="csX12" fmla="*/ 1628072 w 2587911"/>
              <a:gd name="csY12" fmla="*/ 171690 h 2118183"/>
              <a:gd name="csX13" fmla="*/ 1804017 w 2587911"/>
              <a:gd name="csY13" fmla="*/ 169975 h 2118183"/>
              <a:gd name="csX14" fmla="*/ 1924226 w 2587911"/>
              <a:gd name="csY14" fmla="*/ 123963 h 2118183"/>
              <a:gd name="csX15" fmla="*/ 1978109 w 2587911"/>
              <a:gd name="csY15" fmla="*/ 34448 h 2118183"/>
              <a:gd name="csX16" fmla="*/ 1982520 w 2587911"/>
              <a:gd name="csY16" fmla="*/ 0 h 2118183"/>
              <a:gd name="csX17" fmla="*/ 2073861 w 2587911"/>
              <a:gd name="csY17" fmla="*/ 0 h 2118183"/>
              <a:gd name="csX18" fmla="*/ 2073861 w 2587911"/>
              <a:gd name="csY18" fmla="*/ 171689 h 2118183"/>
              <a:gd name="csX19" fmla="*/ 2249806 w 2587911"/>
              <a:gd name="csY19" fmla="*/ 169974 h 2118183"/>
              <a:gd name="csX20" fmla="*/ 2370015 w 2587911"/>
              <a:gd name="csY20" fmla="*/ 123962 h 2118183"/>
              <a:gd name="csX21" fmla="*/ 2423898 w 2587911"/>
              <a:gd name="csY21" fmla="*/ 34447 h 2118183"/>
              <a:gd name="csX22" fmla="*/ 2428309 w 2587911"/>
              <a:gd name="csY22" fmla="*/ 0 h 2118183"/>
              <a:gd name="csX23" fmla="*/ 2587911 w 2587911"/>
              <a:gd name="csY23" fmla="*/ 0 h 2118183"/>
              <a:gd name="csX24" fmla="*/ 2587911 w 2587911"/>
              <a:gd name="csY24" fmla="*/ 2118183 h 2118183"/>
              <a:gd name="csX25" fmla="*/ 0 w 2587911"/>
              <a:gd name="csY25" fmla="*/ 2118183 h 211818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</a:cxnLst>
            <a:rect l="l" t="t" r="r" b="b"/>
            <a:pathLst>
              <a:path w="2587911" h="2118183">
                <a:moveTo>
                  <a:pt x="2119117" y="0"/>
                </a:moveTo>
                <a:lnTo>
                  <a:pt x="2384073" y="0"/>
                </a:lnTo>
                <a:lnTo>
                  <a:pt x="2374380" y="48010"/>
                </a:lnTo>
                <a:cubicBezTo>
                  <a:pt x="2354151" y="95838"/>
                  <a:pt x="2306792" y="129397"/>
                  <a:pt x="2251595" y="129397"/>
                </a:cubicBezTo>
                <a:cubicBezTo>
                  <a:pt x="2196398" y="129397"/>
                  <a:pt x="2149039" y="95838"/>
                  <a:pt x="2128810" y="48010"/>
                </a:cubicBezTo>
                <a:close/>
                <a:moveTo>
                  <a:pt x="1673328" y="0"/>
                </a:moveTo>
                <a:lnTo>
                  <a:pt x="1938284" y="0"/>
                </a:lnTo>
                <a:lnTo>
                  <a:pt x="1928591" y="48011"/>
                </a:lnTo>
                <a:cubicBezTo>
                  <a:pt x="1908362" y="95839"/>
                  <a:pt x="1861003" y="129398"/>
                  <a:pt x="1805806" y="129398"/>
                </a:cubicBezTo>
                <a:cubicBezTo>
                  <a:pt x="1750609" y="129398"/>
                  <a:pt x="1703250" y="95839"/>
                  <a:pt x="1683021" y="48011"/>
                </a:cubicBezTo>
                <a:close/>
                <a:moveTo>
                  <a:pt x="0" y="0"/>
                </a:moveTo>
                <a:lnTo>
                  <a:pt x="1628072" y="0"/>
                </a:lnTo>
                <a:lnTo>
                  <a:pt x="1628072" y="171690"/>
                </a:lnTo>
                <a:lnTo>
                  <a:pt x="1804017" y="169975"/>
                </a:lnTo>
                <a:cubicBezTo>
                  <a:pt x="1857004" y="169400"/>
                  <a:pt x="1897337" y="147209"/>
                  <a:pt x="1924226" y="123963"/>
                </a:cubicBezTo>
                <a:cubicBezTo>
                  <a:pt x="1944393" y="106529"/>
                  <a:pt x="1967747" y="74461"/>
                  <a:pt x="1978109" y="34448"/>
                </a:cubicBezTo>
                <a:lnTo>
                  <a:pt x="1982520" y="0"/>
                </a:lnTo>
                <a:lnTo>
                  <a:pt x="2073861" y="0"/>
                </a:lnTo>
                <a:lnTo>
                  <a:pt x="2073861" y="171689"/>
                </a:lnTo>
                <a:lnTo>
                  <a:pt x="2249806" y="169974"/>
                </a:lnTo>
                <a:cubicBezTo>
                  <a:pt x="2302793" y="169399"/>
                  <a:pt x="2343126" y="147208"/>
                  <a:pt x="2370015" y="123962"/>
                </a:cubicBezTo>
                <a:cubicBezTo>
                  <a:pt x="2390182" y="106528"/>
                  <a:pt x="2413536" y="74460"/>
                  <a:pt x="2423898" y="34447"/>
                </a:cubicBezTo>
                <a:lnTo>
                  <a:pt x="2428309" y="0"/>
                </a:lnTo>
                <a:lnTo>
                  <a:pt x="2587911" y="0"/>
                </a:lnTo>
                <a:lnTo>
                  <a:pt x="2587911" y="2118183"/>
                </a:lnTo>
                <a:lnTo>
                  <a:pt x="0" y="211818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45" name="Freeform 119">
            <a:extLst>
              <a:ext uri="{FF2B5EF4-FFF2-40B4-BE49-F238E27FC236}">
                <a16:creationId xmlns:a16="http://schemas.microsoft.com/office/drawing/2014/main" id="{C6C63396-9A02-3E6B-B732-CF0D129776B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8249322" y="844945"/>
            <a:ext cx="355468" cy="537119"/>
          </a:xfrm>
          <a:custGeom>
            <a:avLst/>
            <a:gdLst>
              <a:gd name="csX0" fmla="*/ 0 w 355468"/>
              <a:gd name="csY0" fmla="*/ 537119 h 537119"/>
              <a:gd name="csX1" fmla="*/ 175945 w 355468"/>
              <a:gd name="csY1" fmla="*/ 535404 h 537119"/>
              <a:gd name="csX2" fmla="*/ 296154 w 355468"/>
              <a:gd name="csY2" fmla="*/ 489392 h 537119"/>
              <a:gd name="csX3" fmla="*/ 355467 w 355468"/>
              <a:gd name="csY3" fmla="*/ 357463 h 537119"/>
              <a:gd name="csX4" fmla="*/ 355393 w 355468"/>
              <a:gd name="csY4" fmla="*/ 319285 h 537119"/>
              <a:gd name="csX5" fmla="*/ 355392 w 355468"/>
              <a:gd name="csY5" fmla="*/ 317082 h 537119"/>
              <a:gd name="csX6" fmla="*/ 355468 w 355468"/>
              <a:gd name="csY6" fmla="*/ 317082 h 537119"/>
              <a:gd name="csX7" fmla="*/ 355468 w 355468"/>
              <a:gd name="csY7" fmla="*/ 179656 h 537119"/>
              <a:gd name="csX8" fmla="*/ 296154 w 355468"/>
              <a:gd name="csY8" fmla="*/ 47727 h 537119"/>
              <a:gd name="csX9" fmla="*/ 175945 w 355468"/>
              <a:gd name="csY9" fmla="*/ 1715 h 537119"/>
              <a:gd name="csX10" fmla="*/ 0 w 355468"/>
              <a:gd name="csY10" fmla="*/ 0 h 537119"/>
              <a:gd name="csX11" fmla="*/ 0 w 355468"/>
              <a:gd name="csY11" fmla="*/ 315796 h 537119"/>
              <a:gd name="csX12" fmla="*/ 0 w 355468"/>
              <a:gd name="csY12" fmla="*/ 537119 h 537119"/>
              <a:gd name="csX13" fmla="*/ 177734 w 355468"/>
              <a:gd name="csY13" fmla="*/ 308806 h 537119"/>
              <a:gd name="csX14" fmla="*/ 44477 w 355468"/>
              <a:gd name="csY14" fmla="*/ 175549 h 537119"/>
              <a:gd name="csX15" fmla="*/ 177734 w 355468"/>
              <a:gd name="csY15" fmla="*/ 42292 h 537119"/>
              <a:gd name="csX16" fmla="*/ 310991 w 355468"/>
              <a:gd name="csY16" fmla="*/ 175549 h 537119"/>
              <a:gd name="csX17" fmla="*/ 177734 w 355468"/>
              <a:gd name="csY17" fmla="*/ 308806 h 537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55468" h="537119">
                <a:moveTo>
                  <a:pt x="0" y="537119"/>
                </a:moveTo>
                <a:lnTo>
                  <a:pt x="175945" y="535404"/>
                </a:lnTo>
                <a:cubicBezTo>
                  <a:pt x="228932" y="534829"/>
                  <a:pt x="269265" y="512638"/>
                  <a:pt x="296154" y="489392"/>
                </a:cubicBezTo>
                <a:cubicBezTo>
                  <a:pt x="323043" y="466147"/>
                  <a:pt x="355599" y="416885"/>
                  <a:pt x="355467" y="357463"/>
                </a:cubicBezTo>
                <a:cubicBezTo>
                  <a:pt x="355435" y="342608"/>
                  <a:pt x="355410" y="330307"/>
                  <a:pt x="355393" y="319285"/>
                </a:cubicBezTo>
                <a:lnTo>
                  <a:pt x="355392" y="317082"/>
                </a:lnTo>
                <a:lnTo>
                  <a:pt x="355468" y="317082"/>
                </a:lnTo>
                <a:cubicBezTo>
                  <a:pt x="355336" y="257613"/>
                  <a:pt x="355336" y="239078"/>
                  <a:pt x="355468" y="179656"/>
                </a:cubicBezTo>
                <a:cubicBezTo>
                  <a:pt x="355599" y="120234"/>
                  <a:pt x="323043" y="70972"/>
                  <a:pt x="296154" y="47727"/>
                </a:cubicBezTo>
                <a:cubicBezTo>
                  <a:pt x="269265" y="24481"/>
                  <a:pt x="228932" y="2290"/>
                  <a:pt x="175945" y="1715"/>
                </a:cubicBezTo>
                <a:lnTo>
                  <a:pt x="0" y="0"/>
                </a:lnTo>
                <a:lnTo>
                  <a:pt x="0" y="315796"/>
                </a:lnTo>
                <a:lnTo>
                  <a:pt x="0" y="537119"/>
                </a:lnTo>
                <a:close/>
                <a:moveTo>
                  <a:pt x="177734" y="308806"/>
                </a:moveTo>
                <a:cubicBezTo>
                  <a:pt x="104138" y="308806"/>
                  <a:pt x="44477" y="249145"/>
                  <a:pt x="44477" y="175549"/>
                </a:cubicBezTo>
                <a:cubicBezTo>
                  <a:pt x="44477" y="101953"/>
                  <a:pt x="104138" y="42292"/>
                  <a:pt x="177734" y="42292"/>
                </a:cubicBezTo>
                <a:cubicBezTo>
                  <a:pt x="251330" y="42292"/>
                  <a:pt x="310991" y="101953"/>
                  <a:pt x="310991" y="175549"/>
                </a:cubicBezTo>
                <a:cubicBezTo>
                  <a:pt x="310991" y="249145"/>
                  <a:pt x="251330" y="308806"/>
                  <a:pt x="177734" y="30880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46" name="Freeform 118">
            <a:extLst>
              <a:ext uri="{FF2B5EF4-FFF2-40B4-BE49-F238E27FC236}">
                <a16:creationId xmlns:a16="http://schemas.microsoft.com/office/drawing/2014/main" id="{02C74ED2-F198-6BB7-E09C-B09DE9D4259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7803533" y="844946"/>
            <a:ext cx="355469" cy="537119"/>
          </a:xfrm>
          <a:custGeom>
            <a:avLst/>
            <a:gdLst>
              <a:gd name="csX0" fmla="*/ 0 w 355469"/>
              <a:gd name="csY0" fmla="*/ 537119 h 537119"/>
              <a:gd name="csX1" fmla="*/ 175945 w 355469"/>
              <a:gd name="csY1" fmla="*/ 535404 h 537119"/>
              <a:gd name="csX2" fmla="*/ 296154 w 355469"/>
              <a:gd name="csY2" fmla="*/ 489392 h 537119"/>
              <a:gd name="csX3" fmla="*/ 355468 w 355469"/>
              <a:gd name="csY3" fmla="*/ 357463 h 537119"/>
              <a:gd name="csX4" fmla="*/ 355393 w 355469"/>
              <a:gd name="csY4" fmla="*/ 319285 h 537119"/>
              <a:gd name="csX5" fmla="*/ 355392 w 355469"/>
              <a:gd name="csY5" fmla="*/ 317082 h 537119"/>
              <a:gd name="csX6" fmla="*/ 355468 w 355469"/>
              <a:gd name="csY6" fmla="*/ 317082 h 537119"/>
              <a:gd name="csX7" fmla="*/ 355468 w 355469"/>
              <a:gd name="csY7" fmla="*/ 179656 h 537119"/>
              <a:gd name="csX8" fmla="*/ 296154 w 355469"/>
              <a:gd name="csY8" fmla="*/ 47727 h 537119"/>
              <a:gd name="csX9" fmla="*/ 175945 w 355469"/>
              <a:gd name="csY9" fmla="*/ 1715 h 537119"/>
              <a:gd name="csX10" fmla="*/ 0 w 355469"/>
              <a:gd name="csY10" fmla="*/ 0 h 537119"/>
              <a:gd name="csX11" fmla="*/ 0 w 355469"/>
              <a:gd name="csY11" fmla="*/ 315796 h 537119"/>
              <a:gd name="csX12" fmla="*/ 0 w 355469"/>
              <a:gd name="csY12" fmla="*/ 537119 h 537119"/>
              <a:gd name="csX13" fmla="*/ 177734 w 355469"/>
              <a:gd name="csY13" fmla="*/ 308806 h 537119"/>
              <a:gd name="csX14" fmla="*/ 44477 w 355469"/>
              <a:gd name="csY14" fmla="*/ 175549 h 537119"/>
              <a:gd name="csX15" fmla="*/ 177734 w 355469"/>
              <a:gd name="csY15" fmla="*/ 42292 h 537119"/>
              <a:gd name="csX16" fmla="*/ 310991 w 355469"/>
              <a:gd name="csY16" fmla="*/ 175549 h 537119"/>
              <a:gd name="csX17" fmla="*/ 177734 w 355469"/>
              <a:gd name="csY17" fmla="*/ 308806 h 537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55469" h="537119">
                <a:moveTo>
                  <a:pt x="0" y="537119"/>
                </a:moveTo>
                <a:lnTo>
                  <a:pt x="175945" y="535404"/>
                </a:lnTo>
                <a:cubicBezTo>
                  <a:pt x="228932" y="534829"/>
                  <a:pt x="269265" y="512638"/>
                  <a:pt x="296154" y="489392"/>
                </a:cubicBezTo>
                <a:cubicBezTo>
                  <a:pt x="323043" y="466147"/>
                  <a:pt x="355599" y="416885"/>
                  <a:pt x="355468" y="357463"/>
                </a:cubicBezTo>
                <a:cubicBezTo>
                  <a:pt x="355434" y="342608"/>
                  <a:pt x="355410" y="330307"/>
                  <a:pt x="355393" y="319285"/>
                </a:cubicBezTo>
                <a:lnTo>
                  <a:pt x="355392" y="317082"/>
                </a:lnTo>
                <a:lnTo>
                  <a:pt x="355468" y="317082"/>
                </a:lnTo>
                <a:cubicBezTo>
                  <a:pt x="355336" y="257613"/>
                  <a:pt x="355336" y="239078"/>
                  <a:pt x="355468" y="179656"/>
                </a:cubicBezTo>
                <a:cubicBezTo>
                  <a:pt x="355599" y="120234"/>
                  <a:pt x="323043" y="70972"/>
                  <a:pt x="296154" y="47727"/>
                </a:cubicBezTo>
                <a:cubicBezTo>
                  <a:pt x="269265" y="24481"/>
                  <a:pt x="228932" y="2290"/>
                  <a:pt x="175945" y="1715"/>
                </a:cubicBezTo>
                <a:lnTo>
                  <a:pt x="0" y="0"/>
                </a:lnTo>
                <a:lnTo>
                  <a:pt x="0" y="315796"/>
                </a:lnTo>
                <a:lnTo>
                  <a:pt x="0" y="537119"/>
                </a:lnTo>
                <a:close/>
                <a:moveTo>
                  <a:pt x="177734" y="308806"/>
                </a:moveTo>
                <a:cubicBezTo>
                  <a:pt x="104138" y="308806"/>
                  <a:pt x="44477" y="249145"/>
                  <a:pt x="44477" y="175549"/>
                </a:cubicBezTo>
                <a:cubicBezTo>
                  <a:pt x="44477" y="101953"/>
                  <a:pt x="104138" y="42292"/>
                  <a:pt x="177734" y="42292"/>
                </a:cubicBezTo>
                <a:cubicBezTo>
                  <a:pt x="251330" y="42292"/>
                  <a:pt x="310991" y="101953"/>
                  <a:pt x="310991" y="175549"/>
                </a:cubicBezTo>
                <a:cubicBezTo>
                  <a:pt x="310991" y="249145"/>
                  <a:pt x="251330" y="308806"/>
                  <a:pt x="177734" y="30880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ED4ADD2-AED7-1A7A-446D-86FCF38FCDC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8891A4AA-1B4C-A3F7-C7B4-801E97FD504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523928F-8070-7B68-4E77-9D00F2E96B4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799902" y="3529443"/>
            <a:ext cx="2400498" cy="1427536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>
              <a:defRPr sz="1400"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Quote</a:t>
            </a:r>
            <a:endParaRPr lang="en-NO" dirty="0"/>
          </a:p>
        </p:txBody>
      </p:sp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75427280-B0D3-1C29-1878-AEF6FD10D28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99902" y="5130148"/>
            <a:ext cx="2400497" cy="18112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10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 dirty="0"/>
              <a:t>Name</a:t>
            </a:r>
          </a:p>
        </p:txBody>
      </p:sp>
      <p:sp>
        <p:nvSpPr>
          <p:cNvPr id="10" name="Text Placeholder 18">
            <a:extLst>
              <a:ext uri="{FF2B5EF4-FFF2-40B4-BE49-F238E27FC236}">
                <a16:creationId xmlns:a16="http://schemas.microsoft.com/office/drawing/2014/main" id="{7ACEA0E4-0D39-0187-17F0-4A241D448AC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9" hasCustomPrompt="1"/>
          </p:nvPr>
        </p:nvSpPr>
        <p:spPr>
          <a:xfrm>
            <a:off x="799902" y="5378714"/>
            <a:ext cx="2400497" cy="15743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800" b="0" i="1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 dirty="0"/>
              <a:t>Title</a:t>
            </a:r>
          </a:p>
        </p:txBody>
      </p:sp>
      <p:sp>
        <p:nvSpPr>
          <p:cNvPr id="12" name="Text Placeholder 18">
            <a:extLst>
              <a:ext uri="{FF2B5EF4-FFF2-40B4-BE49-F238E27FC236}">
                <a16:creationId xmlns:a16="http://schemas.microsoft.com/office/drawing/2014/main" id="{3F0B92F0-A5EB-71D3-9944-9A93A44DEB8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1" hasCustomPrompt="1"/>
          </p:nvPr>
        </p:nvSpPr>
        <p:spPr>
          <a:xfrm>
            <a:off x="3519783" y="5130148"/>
            <a:ext cx="2400497" cy="18112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10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 dirty="0"/>
              <a:t>Name</a:t>
            </a:r>
          </a:p>
        </p:txBody>
      </p:sp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642EEF34-3F07-8838-797A-7C83B376608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2" hasCustomPrompt="1"/>
          </p:nvPr>
        </p:nvSpPr>
        <p:spPr>
          <a:xfrm>
            <a:off x="3519783" y="5378714"/>
            <a:ext cx="2400497" cy="15743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800" b="0" i="1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 dirty="0"/>
              <a:t>Title</a:t>
            </a:r>
          </a:p>
        </p:txBody>
      </p:sp>
      <p:sp>
        <p:nvSpPr>
          <p:cNvPr id="15" name="Text Placeholder 18">
            <a:extLst>
              <a:ext uri="{FF2B5EF4-FFF2-40B4-BE49-F238E27FC236}">
                <a16:creationId xmlns:a16="http://schemas.microsoft.com/office/drawing/2014/main" id="{A99BCECB-BE74-2DB4-5FE3-337D78C463E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3" hasCustomPrompt="1"/>
          </p:nvPr>
        </p:nvSpPr>
        <p:spPr>
          <a:xfrm>
            <a:off x="6275541" y="5130148"/>
            <a:ext cx="2400497" cy="18112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10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 dirty="0"/>
              <a:t>Name</a:t>
            </a:r>
          </a:p>
        </p:txBody>
      </p:sp>
      <p:sp>
        <p:nvSpPr>
          <p:cNvPr id="16" name="Text Placeholder 18">
            <a:extLst>
              <a:ext uri="{FF2B5EF4-FFF2-40B4-BE49-F238E27FC236}">
                <a16:creationId xmlns:a16="http://schemas.microsoft.com/office/drawing/2014/main" id="{F884CC9E-C9B1-CE1B-B908-AE967CBB947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4" hasCustomPrompt="1"/>
          </p:nvPr>
        </p:nvSpPr>
        <p:spPr>
          <a:xfrm>
            <a:off x="6275541" y="5378714"/>
            <a:ext cx="2400497" cy="15743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800" b="0" i="1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 dirty="0"/>
              <a:t>Title</a:t>
            </a:r>
          </a:p>
        </p:txBody>
      </p:sp>
      <p:sp>
        <p:nvSpPr>
          <p:cNvPr id="18" name="Text Placeholder 18">
            <a:extLst>
              <a:ext uri="{FF2B5EF4-FFF2-40B4-BE49-F238E27FC236}">
                <a16:creationId xmlns:a16="http://schemas.microsoft.com/office/drawing/2014/main" id="{48765383-4EC0-4728-E8C5-5325AA3CD34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5" hasCustomPrompt="1"/>
          </p:nvPr>
        </p:nvSpPr>
        <p:spPr>
          <a:xfrm>
            <a:off x="9007239" y="5110020"/>
            <a:ext cx="2400497" cy="18112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10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 dirty="0"/>
              <a:t>Name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4EB37980-9AD0-F235-4C4E-3F60ADAE2A8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6" hasCustomPrompt="1"/>
          </p:nvPr>
        </p:nvSpPr>
        <p:spPr>
          <a:xfrm>
            <a:off x="9007239" y="5358586"/>
            <a:ext cx="2400497" cy="15743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800" b="0" i="1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 dirty="0"/>
              <a:t>Title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C50D1DB0-0FAE-8438-73A1-43DAD2DA7C5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7" hasCustomPrompt="1"/>
          </p:nvPr>
        </p:nvSpPr>
        <p:spPr>
          <a:xfrm>
            <a:off x="3519291" y="3529443"/>
            <a:ext cx="2400497" cy="1427536"/>
          </a:xfrm>
        </p:spPr>
        <p:txBody>
          <a:bodyPr anchor="ctr"/>
          <a:lstStyle>
            <a:lvl1pPr>
              <a:defRPr sz="1400" b="0" i="0">
                <a:latin typeface="Museo Slab 500" panose="02000000000000000000" pitchFamily="2" charset="77"/>
              </a:defRPr>
            </a:lvl1pPr>
          </a:lstStyle>
          <a:p>
            <a:pPr lvl="0"/>
            <a:r>
              <a:rPr lang="en-GB" dirty="0"/>
              <a:t>Quote</a:t>
            </a:r>
            <a:endParaRPr lang="en-NO" dirty="0"/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6E1ABA6D-7B0B-8259-5A7E-45000A5E8D5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8" hasCustomPrompt="1"/>
          </p:nvPr>
        </p:nvSpPr>
        <p:spPr>
          <a:xfrm>
            <a:off x="6275541" y="3529443"/>
            <a:ext cx="2400497" cy="1427536"/>
          </a:xfrm>
        </p:spPr>
        <p:txBody>
          <a:bodyPr anchor="ctr"/>
          <a:lstStyle>
            <a:lvl1pPr>
              <a:defRPr sz="1400" b="0" i="0">
                <a:latin typeface="Museo Slab 500" panose="02000000000000000000" pitchFamily="2" charset="77"/>
              </a:defRPr>
            </a:lvl1pPr>
          </a:lstStyle>
          <a:p>
            <a:pPr lvl="0"/>
            <a:r>
              <a:rPr lang="en-GB" dirty="0"/>
              <a:t>Quote</a:t>
            </a:r>
            <a:endParaRPr lang="en-NO" dirty="0"/>
          </a:p>
        </p:txBody>
      </p:sp>
      <p:sp>
        <p:nvSpPr>
          <p:cNvPr id="30" name="Text Placeholder 21">
            <a:extLst>
              <a:ext uri="{FF2B5EF4-FFF2-40B4-BE49-F238E27FC236}">
                <a16:creationId xmlns:a16="http://schemas.microsoft.com/office/drawing/2014/main" id="{893E1C25-D6E3-A746-A4F9-204496EA3F5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9" hasCustomPrompt="1"/>
          </p:nvPr>
        </p:nvSpPr>
        <p:spPr>
          <a:xfrm>
            <a:off x="8988262" y="3529443"/>
            <a:ext cx="2400497" cy="1427536"/>
          </a:xfrm>
        </p:spPr>
        <p:txBody>
          <a:bodyPr anchor="ctr"/>
          <a:lstStyle>
            <a:lvl1pPr>
              <a:defRPr sz="1400" b="0" i="0">
                <a:latin typeface="Museo Slab 500" panose="02000000000000000000" pitchFamily="2" charset="77"/>
              </a:defRPr>
            </a:lvl1pPr>
          </a:lstStyle>
          <a:p>
            <a:pPr lvl="0"/>
            <a:r>
              <a:rPr lang="en-GB" dirty="0"/>
              <a:t>Quote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476124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23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ddress/Ma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56B234A1-9E9E-96AB-4E50-E5ACA5C4407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5323231" cy="1366503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23CD04A-18B8-04ED-1628-5F914065E86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half" idx="20" hasCustomPrompt="1"/>
          </p:nvPr>
        </p:nvSpPr>
        <p:spPr>
          <a:xfrm>
            <a:off x="1057654" y="1989221"/>
            <a:ext cx="4960902" cy="72590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200" b="0" i="0">
                <a:latin typeface="Museo Sans 300" panose="02000000000000000000" pitchFamily="2" charset="77"/>
              </a:defRPr>
            </a:lvl2pPr>
            <a:lvl3pPr>
              <a:defRPr sz="1200" b="0" i="0">
                <a:latin typeface="Museo Sans 300" panose="02000000000000000000" pitchFamily="2" charset="77"/>
              </a:defRPr>
            </a:lvl3pPr>
            <a:lvl4pPr>
              <a:defRPr sz="1200" b="0" i="0">
                <a:latin typeface="Museo Sans 300" panose="02000000000000000000" pitchFamily="2" charset="77"/>
              </a:defRPr>
            </a:lvl4pPr>
            <a:lvl5pPr>
              <a:defRPr sz="1200" b="0" i="0">
                <a:latin typeface="Museo Sans 300" panose="02000000000000000000" pitchFamily="2" charset="77"/>
              </a:defRPr>
            </a:lvl5pPr>
          </a:lstStyle>
          <a:p>
            <a:pPr lvl="0"/>
            <a:r>
              <a:rPr lang="en-GB" dirty="0"/>
              <a:t>Click to add </a:t>
            </a:r>
            <a:br>
              <a:rPr lang="en-GB" dirty="0"/>
            </a:br>
            <a:r>
              <a:rPr lang="en-GB" dirty="0"/>
              <a:t>address/location</a:t>
            </a:r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32F816B1-05F1-75B5-D27E-873A2F639CD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70793" y="0"/>
            <a:ext cx="5336843" cy="6400406"/>
          </a:xfrm>
          <a:prstGeom prst="rect">
            <a:avLst/>
          </a:prstGeom>
        </p:spPr>
      </p:pic>
      <p:sp>
        <p:nvSpPr>
          <p:cNvPr id="33" name="Picture Placeholder 32">
            <a:extLst>
              <a:ext uri="{FF2B5EF4-FFF2-40B4-BE49-F238E27FC236}">
                <a16:creationId xmlns:a16="http://schemas.microsoft.com/office/drawing/2014/main" id="{23E3D464-1D9E-556F-F04F-2FE44591D81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1"/>
          </p:nvPr>
        </p:nvSpPr>
        <p:spPr>
          <a:xfrm>
            <a:off x="6170793" y="0"/>
            <a:ext cx="5336843" cy="6400406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6" name="Freeform 25" hidden="1">
            <a:extLst>
              <a:ext uri="{FF2B5EF4-FFF2-40B4-BE49-F238E27FC236}">
                <a16:creationId xmlns:a16="http://schemas.microsoft.com/office/drawing/2014/main" id="{40B2E9A0-B188-348B-437C-9C0EE18963D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" y="2743200"/>
            <a:ext cx="1233995" cy="4114801"/>
          </a:xfrm>
          <a:custGeom>
            <a:avLst/>
            <a:gdLst>
              <a:gd name="csX0" fmla="*/ 0 w 1233995"/>
              <a:gd name="csY0" fmla="*/ 0 h 4114801"/>
              <a:gd name="csX1" fmla="*/ 16549 w 1233995"/>
              <a:gd name="csY1" fmla="*/ 0 h 4114801"/>
              <a:gd name="csX2" fmla="*/ 82513 w 1233995"/>
              <a:gd name="csY2" fmla="*/ 33418 h 4114801"/>
              <a:gd name="csX3" fmla="*/ 570619 w 1233995"/>
              <a:gd name="csY3" fmla="*/ 418569 h 4114801"/>
              <a:gd name="csX4" fmla="*/ 1233995 w 1233995"/>
              <a:gd name="csY4" fmla="*/ 1928478 h 4114801"/>
              <a:gd name="csX5" fmla="*/ 1215759 w 1233995"/>
              <a:gd name="csY5" fmla="*/ 4114801 h 4114801"/>
              <a:gd name="csX6" fmla="*/ 669442 w 1233995"/>
              <a:gd name="csY6" fmla="*/ 4114801 h 4114801"/>
              <a:gd name="csX7" fmla="*/ 644797 w 1233995"/>
              <a:gd name="csY7" fmla="*/ 3953468 h 4114801"/>
              <a:gd name="csX8" fmla="*/ 69303 w 1233995"/>
              <a:gd name="csY8" fmla="*/ 2999417 h 4114801"/>
              <a:gd name="csX9" fmla="*/ 0 w 1233995"/>
              <a:gd name="csY9" fmla="*/ 2947639 h 411480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1233995" h="4114801">
                <a:moveTo>
                  <a:pt x="0" y="0"/>
                </a:moveTo>
                <a:lnTo>
                  <a:pt x="16549" y="0"/>
                </a:lnTo>
                <a:lnTo>
                  <a:pt x="82513" y="33418"/>
                </a:lnTo>
                <a:cubicBezTo>
                  <a:pt x="248677" y="130670"/>
                  <a:pt x="399954" y="258017"/>
                  <a:pt x="570619" y="418569"/>
                </a:cubicBezTo>
                <a:cubicBezTo>
                  <a:pt x="1028095" y="902194"/>
                  <a:pt x="1209833" y="1326783"/>
                  <a:pt x="1233995" y="1928478"/>
                </a:cubicBezTo>
                <a:lnTo>
                  <a:pt x="1215759" y="4114801"/>
                </a:lnTo>
                <a:lnTo>
                  <a:pt x="669442" y="4114801"/>
                </a:lnTo>
                <a:lnTo>
                  <a:pt x="644797" y="3953468"/>
                </a:lnTo>
                <a:cubicBezTo>
                  <a:pt x="566706" y="3572189"/>
                  <a:pt x="358832" y="3238143"/>
                  <a:pt x="69303" y="2999417"/>
                </a:cubicBezTo>
                <a:lnTo>
                  <a:pt x="0" y="2947639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NO"/>
          </a:p>
        </p:txBody>
      </p:sp>
      <p:grpSp>
        <p:nvGrpSpPr>
          <p:cNvPr id="13" name="Gruppe 12">
            <a:extLst>
              <a:ext uri="{FF2B5EF4-FFF2-40B4-BE49-F238E27FC236}">
                <a16:creationId xmlns:a16="http://schemas.microsoft.com/office/drawing/2014/main" id="{10FBBCB2-FB5D-883E-6848-0D21DD7254D5}"/>
              </a:ext>
            </a:extLst>
          </p:cNvPr>
          <p:cNvGrpSpPr>
            <a:grpSpLocks noGrp="1" noUngrp="1" noRot="1" noMove="1" noResize="1"/>
          </p:cNvGrpSpPr>
          <p:nvPr userDrawn="1"/>
        </p:nvGrpSpPr>
        <p:grpSpPr>
          <a:xfrm>
            <a:off x="606063" y="1912687"/>
            <a:ext cx="350874" cy="350874"/>
            <a:chOff x="8558461" y="1647248"/>
            <a:chExt cx="457200" cy="457200"/>
          </a:xfrm>
        </p:grpSpPr>
        <p:pic>
          <p:nvPicPr>
            <p:cNvPr id="15" name="Grafikk 14">
              <a:extLst>
                <a:ext uri="{FF2B5EF4-FFF2-40B4-BE49-F238E27FC236}">
                  <a16:creationId xmlns:a16="http://schemas.microsoft.com/office/drawing/2014/main" id="{708631B7-1447-10EF-4246-D88D8FA4B294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558461" y="1647248"/>
              <a:ext cx="457200" cy="457200"/>
            </a:xfrm>
            <a:prstGeom prst="rect">
              <a:avLst/>
            </a:prstGeom>
          </p:spPr>
        </p:pic>
        <p:sp>
          <p:nvSpPr>
            <p:cNvPr id="16" name="Ellipse 15">
              <a:extLst>
                <a:ext uri="{FF2B5EF4-FFF2-40B4-BE49-F238E27FC236}">
                  <a16:creationId xmlns:a16="http://schemas.microsoft.com/office/drawing/2014/main" id="{503726BA-7D2B-67D2-7E22-3AE52FB118D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 userDrawn="1"/>
          </p:nvSpPr>
          <p:spPr>
            <a:xfrm>
              <a:off x="8759895" y="1814468"/>
              <a:ext cx="48729" cy="4571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b-NO"/>
            </a:p>
          </p:txBody>
        </p:sp>
      </p:grpSp>
      <p:grpSp>
        <p:nvGrpSpPr>
          <p:cNvPr id="3" name="Gruppe 11">
            <a:extLst>
              <a:ext uri="{FF2B5EF4-FFF2-40B4-BE49-F238E27FC236}">
                <a16:creationId xmlns:a16="http://schemas.microsoft.com/office/drawing/2014/main" id="{F883D56E-D045-B6B2-1748-655A41AFA02E}"/>
              </a:ext>
            </a:extLst>
          </p:cNvPr>
          <p:cNvGrpSpPr>
            <a:grpSpLocks noGrp="1" noUngrp="1" noRot="1" noMove="1" noResize="1"/>
          </p:cNvGrpSpPr>
          <p:nvPr userDrawn="1"/>
        </p:nvGrpSpPr>
        <p:grpSpPr>
          <a:xfrm>
            <a:off x="8465284" y="1559068"/>
            <a:ext cx="633559" cy="633559"/>
            <a:chOff x="8558461" y="1647248"/>
            <a:chExt cx="457200" cy="457200"/>
          </a:xfrm>
        </p:grpSpPr>
        <p:pic>
          <p:nvPicPr>
            <p:cNvPr id="5" name="Grafikk 5">
              <a:extLst>
                <a:ext uri="{FF2B5EF4-FFF2-40B4-BE49-F238E27FC236}">
                  <a16:creationId xmlns:a16="http://schemas.microsoft.com/office/drawing/2014/main" id="{37F59EF7-6669-7AEB-8CF9-CFE149CD1DB7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558461" y="1647248"/>
              <a:ext cx="457200" cy="457200"/>
            </a:xfrm>
            <a:prstGeom prst="rect">
              <a:avLst/>
            </a:prstGeom>
          </p:spPr>
        </p:pic>
        <p:sp>
          <p:nvSpPr>
            <p:cNvPr id="10" name="Ellipse 10">
              <a:extLst>
                <a:ext uri="{FF2B5EF4-FFF2-40B4-BE49-F238E27FC236}">
                  <a16:creationId xmlns:a16="http://schemas.microsoft.com/office/drawing/2014/main" id="{D86B7F28-D76D-2C6F-2B12-27E52A8FC11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 userDrawn="1"/>
          </p:nvSpPr>
          <p:spPr>
            <a:xfrm>
              <a:off x="8759895" y="1814468"/>
              <a:ext cx="48729" cy="4571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b-NO"/>
            </a:p>
          </p:txBody>
        </p:sp>
      </p:grp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BF0002E-72E6-D63C-3EB5-28A801D8A54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B9758654-EBD8-EB3B-74D4-DC54693BD17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29345714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Full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7">
            <a:extLst>
              <a:ext uri="{FF2B5EF4-FFF2-40B4-BE49-F238E27FC236}">
                <a16:creationId xmlns:a16="http://schemas.microsoft.com/office/drawing/2014/main" id="{C149D0FB-D9B5-8711-122D-8EBBB6A0B2B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icture Placeholder 18">
            <a:extLst>
              <a:ext uri="{FF2B5EF4-FFF2-40B4-BE49-F238E27FC236}">
                <a16:creationId xmlns:a16="http://schemas.microsoft.com/office/drawing/2014/main" id="{1D4F4B06-A834-DD66-9BD2-7DA7234A66B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8"/>
          </p:nvPr>
        </p:nvSpPr>
        <p:spPr>
          <a:xfrm>
            <a:off x="-844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E43CAA95-203D-86C1-49F5-0E891E6BC56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5096189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Window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Placeholder 4">
            <a:extLst>
              <a:ext uri="{FF2B5EF4-FFF2-40B4-BE49-F238E27FC236}">
                <a16:creationId xmlns:a16="http://schemas.microsoft.com/office/drawing/2014/main" id="{49B9B581-9930-1576-B3B0-B0497334CE1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95325" y="503238"/>
            <a:ext cx="10801351" cy="5851525"/>
          </a:xfrm>
          <a:prstGeom prst="rect">
            <a:avLst/>
          </a:prstGeom>
        </p:spPr>
      </p:pic>
      <p:sp>
        <p:nvSpPr>
          <p:cNvPr id="4" name="Picture Placeholder 18">
            <a:extLst>
              <a:ext uri="{FF2B5EF4-FFF2-40B4-BE49-F238E27FC236}">
                <a16:creationId xmlns:a16="http://schemas.microsoft.com/office/drawing/2014/main" id="{7908C378-55FF-BFF9-862C-681FA0FCB57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9"/>
          </p:nvPr>
        </p:nvSpPr>
        <p:spPr>
          <a:xfrm>
            <a:off x="695325" y="503238"/>
            <a:ext cx="10801351" cy="5851525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FF66B017-D8A7-DD66-2424-843B3488D0B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BBD4E645-F48A-0D5F-B9B1-1A9362D9207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37517536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9">
            <a:extLst>
              <a:ext uri="{FF2B5EF4-FFF2-40B4-BE49-F238E27FC236}">
                <a16:creationId xmlns:a16="http://schemas.microsoft.com/office/drawing/2014/main" id="{21681AC0-1A4D-F1B0-BB30-1CCEAE577DF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81510" y="500723"/>
            <a:ext cx="5315167" cy="5851525"/>
          </a:xfrm>
          <a:prstGeom prst="rect">
            <a:avLst/>
          </a:prstGeom>
        </p:spPr>
      </p:pic>
      <p:pic>
        <p:nvPicPr>
          <p:cNvPr id="5" name="Picture Placeholder 7">
            <a:extLst>
              <a:ext uri="{FF2B5EF4-FFF2-40B4-BE49-F238E27FC236}">
                <a16:creationId xmlns:a16="http://schemas.microsoft.com/office/drawing/2014/main" id="{AEDBE4AA-F8EF-8616-F010-C67C11FBD90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86"/>
          <a:stretch>
            <a:fillRect/>
          </a:stretch>
        </p:blipFill>
        <p:spPr>
          <a:xfrm>
            <a:off x="695323" y="500723"/>
            <a:ext cx="5315167" cy="5851525"/>
          </a:xfrm>
          <a:prstGeom prst="rect">
            <a:avLst/>
          </a:prstGeom>
        </p:spPr>
      </p:pic>
      <p:sp>
        <p:nvSpPr>
          <p:cNvPr id="4" name="Picture Placeholder 18">
            <a:extLst>
              <a:ext uri="{FF2B5EF4-FFF2-40B4-BE49-F238E27FC236}">
                <a16:creationId xmlns:a16="http://schemas.microsoft.com/office/drawing/2014/main" id="{7908C378-55FF-BFF9-862C-681FA0FCB57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9"/>
          </p:nvPr>
        </p:nvSpPr>
        <p:spPr>
          <a:xfrm>
            <a:off x="695323" y="500723"/>
            <a:ext cx="5315167" cy="5851525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9" name="Picture Placeholder 18">
            <a:extLst>
              <a:ext uri="{FF2B5EF4-FFF2-40B4-BE49-F238E27FC236}">
                <a16:creationId xmlns:a16="http://schemas.microsoft.com/office/drawing/2014/main" id="{F6B57EE4-2D2C-4D0C-5E3C-3AD650E2AA2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30"/>
          </p:nvPr>
        </p:nvSpPr>
        <p:spPr>
          <a:xfrm>
            <a:off x="6181510" y="500723"/>
            <a:ext cx="5315167" cy="5851525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9D58B014-C60B-F88F-2302-077251EF2AE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05091B80-9D69-C23A-93A1-D83E347DEAC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27121569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C8622795-ED47-C1D2-303F-AF48FD866352}"/>
              </a:ext>
            </a:extLst>
          </p:cNvPr>
          <p:cNvGrpSpPr>
            <a:grpSpLocks noGrp="1" noUngrp="1" noRot="1" noMove="1" noResize="1"/>
          </p:cNvGrpSpPr>
          <p:nvPr userDrawn="1"/>
        </p:nvGrpSpPr>
        <p:grpSpPr>
          <a:xfrm>
            <a:off x="695324" y="503238"/>
            <a:ext cx="10801352" cy="5851525"/>
            <a:chOff x="847724" y="655638"/>
            <a:chExt cx="10801352" cy="5851525"/>
          </a:xfrm>
        </p:grpSpPr>
        <p:pic>
          <p:nvPicPr>
            <p:cNvPr id="7" name="Picture Placeholder 9">
              <a:extLst>
                <a:ext uri="{FF2B5EF4-FFF2-40B4-BE49-F238E27FC236}">
                  <a16:creationId xmlns:a16="http://schemas.microsoft.com/office/drawing/2014/main" id="{1F644931-8EE2-F32E-BFA9-86374D16086B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847724" y="655638"/>
              <a:ext cx="7736157" cy="5851525"/>
            </a:xfrm>
            <a:prstGeom prst="rect">
              <a:avLst/>
            </a:prstGeom>
          </p:spPr>
        </p:pic>
        <p:pic>
          <p:nvPicPr>
            <p:cNvPr id="8" name="Picture Placeholder 11">
              <a:extLst>
                <a:ext uri="{FF2B5EF4-FFF2-40B4-BE49-F238E27FC236}">
                  <a16:creationId xmlns:a16="http://schemas.microsoft.com/office/drawing/2014/main" id="{C7C9D030-1419-5B55-74D4-7E934D9F0615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8769076" y="655638"/>
              <a:ext cx="2880000" cy="2788200"/>
            </a:xfrm>
            <a:prstGeom prst="rect">
              <a:avLst/>
            </a:prstGeom>
          </p:spPr>
        </p:pic>
        <p:pic>
          <p:nvPicPr>
            <p:cNvPr id="10" name="Picture Placeholder 13">
              <a:extLst>
                <a:ext uri="{FF2B5EF4-FFF2-40B4-BE49-F238E27FC236}">
                  <a16:creationId xmlns:a16="http://schemas.microsoft.com/office/drawing/2014/main" id="{3E642453-D813-A723-A119-C0CA6115FEAD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8769076" y="3627163"/>
              <a:ext cx="2880000" cy="2879999"/>
            </a:xfrm>
            <a:prstGeom prst="rect">
              <a:avLst/>
            </a:prstGeom>
          </p:spPr>
        </p:pic>
      </p:grpSp>
      <p:sp>
        <p:nvSpPr>
          <p:cNvPr id="4" name="Picture Placeholder 18">
            <a:extLst>
              <a:ext uri="{FF2B5EF4-FFF2-40B4-BE49-F238E27FC236}">
                <a16:creationId xmlns:a16="http://schemas.microsoft.com/office/drawing/2014/main" id="{7908C378-55FF-BFF9-862C-681FA0FCB57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9"/>
          </p:nvPr>
        </p:nvSpPr>
        <p:spPr>
          <a:xfrm>
            <a:off x="695324" y="503238"/>
            <a:ext cx="7736157" cy="5851525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3" name="Picture Placeholder 18">
            <a:extLst>
              <a:ext uri="{FF2B5EF4-FFF2-40B4-BE49-F238E27FC236}">
                <a16:creationId xmlns:a16="http://schemas.microsoft.com/office/drawing/2014/main" id="{AF5E942D-7602-A892-625F-ED5AF557FC49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32"/>
          </p:nvPr>
        </p:nvSpPr>
        <p:spPr>
          <a:xfrm>
            <a:off x="8616676" y="503238"/>
            <a:ext cx="2880000" cy="278820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" name="Picture Placeholder 18">
            <a:extLst>
              <a:ext uri="{FF2B5EF4-FFF2-40B4-BE49-F238E27FC236}">
                <a16:creationId xmlns:a16="http://schemas.microsoft.com/office/drawing/2014/main" id="{0D40CD46-AE6E-8BD5-CC46-B6928D6AAA62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31"/>
          </p:nvPr>
        </p:nvSpPr>
        <p:spPr>
          <a:xfrm>
            <a:off x="8616676" y="3474763"/>
            <a:ext cx="2880000" cy="2879999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D1BE0-9FC3-7FB8-AD71-624D8880A9F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1BD328B4-B7A9-4DD6-B521-723242235FE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6534766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7DDCA7B2-625F-CDBC-8A07-A5100C5142D7}"/>
              </a:ext>
            </a:extLst>
          </p:cNvPr>
          <p:cNvGrpSpPr>
            <a:grpSpLocks noGrp="1" noUngrp="1" noRot="1" noMove="1" noResize="1"/>
          </p:cNvGrpSpPr>
          <p:nvPr userDrawn="1"/>
        </p:nvGrpSpPr>
        <p:grpSpPr>
          <a:xfrm>
            <a:off x="695324" y="503238"/>
            <a:ext cx="10801353" cy="5851525"/>
            <a:chOff x="847725" y="655638"/>
            <a:chExt cx="10801353" cy="5851525"/>
          </a:xfrm>
        </p:grpSpPr>
        <p:pic>
          <p:nvPicPr>
            <p:cNvPr id="11" name="Picture Placeholder 11">
              <a:extLst>
                <a:ext uri="{FF2B5EF4-FFF2-40B4-BE49-F238E27FC236}">
                  <a16:creationId xmlns:a16="http://schemas.microsoft.com/office/drawing/2014/main" id="{621D236D-8045-B1BF-9FC4-31EC32888A19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847725" y="655638"/>
              <a:ext cx="5301714" cy="5851525"/>
            </a:xfrm>
            <a:prstGeom prst="rect">
              <a:avLst/>
            </a:prstGeom>
          </p:spPr>
        </p:pic>
        <p:pic>
          <p:nvPicPr>
            <p:cNvPr id="12" name="Picture Placeholder 13">
              <a:extLst>
                <a:ext uri="{FF2B5EF4-FFF2-40B4-BE49-F238E27FC236}">
                  <a16:creationId xmlns:a16="http://schemas.microsoft.com/office/drawing/2014/main" id="{0B4A89EA-1B3F-AD62-D12E-4FD67ABB9D73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6333911" y="655638"/>
              <a:ext cx="5315167" cy="2787691"/>
            </a:xfrm>
            <a:prstGeom prst="rect">
              <a:avLst/>
            </a:prstGeom>
          </p:spPr>
        </p:pic>
        <p:pic>
          <p:nvPicPr>
            <p:cNvPr id="13" name="Picture Placeholder 15">
              <a:extLst>
                <a:ext uri="{FF2B5EF4-FFF2-40B4-BE49-F238E27FC236}">
                  <a16:creationId xmlns:a16="http://schemas.microsoft.com/office/drawing/2014/main" id="{DCE8380F-5816-5359-FB4F-90C61A13F347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6340877" y="3627163"/>
              <a:ext cx="2562485" cy="2879999"/>
            </a:xfrm>
            <a:prstGeom prst="rect">
              <a:avLst/>
            </a:prstGeom>
          </p:spPr>
        </p:pic>
        <p:pic>
          <p:nvPicPr>
            <p:cNvPr id="14" name="Picture Placeholder 17">
              <a:extLst>
                <a:ext uri="{FF2B5EF4-FFF2-40B4-BE49-F238E27FC236}">
                  <a16:creationId xmlns:a16="http://schemas.microsoft.com/office/drawing/2014/main" id="{F9158F5E-68CD-80B5-4BB7-6099143521AE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9086590" y="3627163"/>
              <a:ext cx="2562485" cy="2879999"/>
            </a:xfrm>
            <a:prstGeom prst="rect">
              <a:avLst/>
            </a:prstGeom>
          </p:spPr>
        </p:pic>
      </p:grpSp>
      <p:sp>
        <p:nvSpPr>
          <p:cNvPr id="8" name="Picture Placeholder 18">
            <a:extLst>
              <a:ext uri="{FF2B5EF4-FFF2-40B4-BE49-F238E27FC236}">
                <a16:creationId xmlns:a16="http://schemas.microsoft.com/office/drawing/2014/main" id="{F7077CAF-2DDF-473E-8EE7-B38D68C4852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9"/>
          </p:nvPr>
        </p:nvSpPr>
        <p:spPr>
          <a:xfrm>
            <a:off x="695324" y="503238"/>
            <a:ext cx="5315167" cy="5851525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9" name="Picture Placeholder 18">
            <a:extLst>
              <a:ext uri="{FF2B5EF4-FFF2-40B4-BE49-F238E27FC236}">
                <a16:creationId xmlns:a16="http://schemas.microsoft.com/office/drawing/2014/main" id="{F6B57EE4-2D2C-4D0C-5E3C-3AD650E2AA2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30"/>
          </p:nvPr>
        </p:nvSpPr>
        <p:spPr>
          <a:xfrm>
            <a:off x="6181511" y="503238"/>
            <a:ext cx="5315167" cy="2787691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" name="Picture Placeholder 18">
            <a:extLst>
              <a:ext uri="{FF2B5EF4-FFF2-40B4-BE49-F238E27FC236}">
                <a16:creationId xmlns:a16="http://schemas.microsoft.com/office/drawing/2014/main" id="{D7CFA7F5-28B8-58B3-82E8-19280CF9BD9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31"/>
          </p:nvPr>
        </p:nvSpPr>
        <p:spPr>
          <a:xfrm>
            <a:off x="6188477" y="3474763"/>
            <a:ext cx="2562485" cy="2879999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5" name="Picture Placeholder 18">
            <a:extLst>
              <a:ext uri="{FF2B5EF4-FFF2-40B4-BE49-F238E27FC236}">
                <a16:creationId xmlns:a16="http://schemas.microsoft.com/office/drawing/2014/main" id="{451789B3-6597-6ABB-7C2E-A19F3E33A46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32"/>
          </p:nvPr>
        </p:nvSpPr>
        <p:spPr>
          <a:xfrm>
            <a:off x="8934190" y="3474763"/>
            <a:ext cx="2562485" cy="2879999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5A344D0-1C7B-826F-8851-DB21D1A5B43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17C2C1E7-3D0F-E237-8F52-EB8093CBDDD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4227085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Full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CB36A5-60BC-110E-938D-E42625EC52C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-2"/>
            <a:ext cx="12192000" cy="6858000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E634C97B-2F50-7BC0-4A52-E3C977A932E5}"/>
              </a:ext>
            </a:extLst>
          </p:cNvPr>
          <p:cNvGrpSpPr>
            <a:grpSpLocks noGrp="1" noUngrp="1" noRot="1" noMove="1" noResize="1"/>
          </p:cNvGrpSpPr>
          <p:nvPr userDrawn="1"/>
        </p:nvGrpSpPr>
        <p:grpSpPr>
          <a:xfrm>
            <a:off x="5661555" y="2994554"/>
            <a:ext cx="868889" cy="868889"/>
            <a:chOff x="5661555" y="2994554"/>
            <a:chExt cx="868889" cy="868889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6BA32B2C-3B69-3221-0F28-39860C60D76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 userDrawn="1"/>
          </p:nvSpPr>
          <p:spPr>
            <a:xfrm>
              <a:off x="5661555" y="2994554"/>
              <a:ext cx="868889" cy="86888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NO"/>
            </a:p>
          </p:txBody>
        </p:sp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070C27F3-4A27-1074-A315-C78E9A3556C4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5948117" y="3153787"/>
              <a:ext cx="318667" cy="550425"/>
            </a:xfrm>
            <a:prstGeom prst="rect">
              <a:avLst/>
            </a:prstGeom>
          </p:spPr>
        </p:pic>
      </p:grpSp>
      <p:sp>
        <p:nvSpPr>
          <p:cNvPr id="5" name="Media Placeholder 4">
            <a:extLst>
              <a:ext uri="{FF2B5EF4-FFF2-40B4-BE49-F238E27FC236}">
                <a16:creationId xmlns:a16="http://schemas.microsoft.com/office/drawing/2014/main" id="{6305079A-DB93-694C-B3B6-5BDB38C1A6F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media" sz="quarter" idx="10"/>
          </p:nvPr>
        </p:nvSpPr>
        <p:spPr>
          <a:xfrm>
            <a:off x="0" y="-2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B09FE3A0-B2CB-9CD0-3775-89E7DCF4EA2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26710876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Window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CB36A5-60BC-110E-938D-E42625EC52C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84369" y="457199"/>
            <a:ext cx="10823262" cy="5943600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6BA32B2C-3B69-3221-0F28-39860C60D76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5661556" y="2994555"/>
            <a:ext cx="868889" cy="86888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" name="Graphic 7">
            <a:extLst>
              <a:ext uri="{FF2B5EF4-FFF2-40B4-BE49-F238E27FC236}">
                <a16:creationId xmlns:a16="http://schemas.microsoft.com/office/drawing/2014/main" id="{070C27F3-4A27-1074-A315-C78E9A3556C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968534" y="3174957"/>
            <a:ext cx="254933" cy="508084"/>
          </a:xfrm>
          <a:custGeom>
            <a:avLst/>
            <a:gdLst>
              <a:gd name="csX0" fmla="*/ 0 w 254933"/>
              <a:gd name="csY0" fmla="*/ 508085 h 508084"/>
              <a:gd name="csX1" fmla="*/ 254934 w 254933"/>
              <a:gd name="csY1" fmla="*/ 254042 h 508084"/>
              <a:gd name="csX2" fmla="*/ 0 w 254933"/>
              <a:gd name="csY2" fmla="*/ 0 h 50808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254933" h="508084">
                <a:moveTo>
                  <a:pt x="0" y="508085"/>
                </a:moveTo>
                <a:lnTo>
                  <a:pt x="254934" y="254042"/>
                </a:lnTo>
                <a:lnTo>
                  <a:pt x="0" y="0"/>
                </a:lnTo>
              </a:path>
            </a:pathLst>
          </a:custGeom>
          <a:noFill/>
          <a:ln w="62865" cap="flat">
            <a:solidFill>
              <a:schemeClr val="bg1"/>
            </a:solidFill>
            <a:prstDash val="solid"/>
            <a:miter/>
          </a:ln>
        </p:spPr>
        <p:txBody>
          <a:bodyPr/>
          <a:lstStyle/>
          <a:p>
            <a:endParaRPr lang="en-NO"/>
          </a:p>
        </p:txBody>
      </p:sp>
      <p:sp>
        <p:nvSpPr>
          <p:cNvPr id="5" name="Media Placeholder 4">
            <a:extLst>
              <a:ext uri="{FF2B5EF4-FFF2-40B4-BE49-F238E27FC236}">
                <a16:creationId xmlns:a16="http://schemas.microsoft.com/office/drawing/2014/main" id="{6305079A-DB93-694C-B3B6-5BDB38C1A6F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>
            <p:ph type="media" sz="quarter" idx="10"/>
          </p:nvPr>
        </p:nvSpPr>
        <p:spPr>
          <a:xfrm>
            <a:off x="684369" y="457199"/>
            <a:ext cx="10823262" cy="594360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F491618-510E-5E71-8930-FCD582F8E63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1BE2F655-C96B-2507-B673-93BCA131AD6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188690084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heme" Target="../theme/theme3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5" Type="http://schemas.openxmlformats.org/officeDocument/2006/relationships/slideLayout" Target="../slideLayouts/slideLayout9.xml"/><Relationship Id="rId4" Type="http://schemas.openxmlformats.org/officeDocument/2006/relationships/slideLayout" Target="../slideLayouts/slideLayout8.xml"/><Relationship Id="rId9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.png"/><Relationship Id="rId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20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theme" Target="../theme/theme7.xml"/><Relationship Id="rId5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4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72000">
              <a:srgbClr val="063671"/>
            </a:gs>
            <a:gs pos="43000">
              <a:srgbClr val="032D59"/>
            </a:gs>
            <a:gs pos="8000">
              <a:srgbClr val="002341"/>
            </a:gs>
            <a:gs pos="100000">
              <a:srgbClr val="0B49A1"/>
            </a:gs>
          </a:gsLst>
          <a:lin ang="15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 hidden="1">
            <a:extLst>
              <a:ext uri="{FF2B5EF4-FFF2-40B4-BE49-F238E27FC236}">
                <a16:creationId xmlns:a16="http://schemas.microsoft.com/office/drawing/2014/main" id="{9D914A62-CA23-B408-5C07-21B350066FB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rot="16200000">
            <a:off x="10040513" y="3367444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NO" sz="800" b="0" i="0">
                <a:solidFill>
                  <a:srgbClr val="597694"/>
                </a:solidFill>
                <a:latin typeface="Museo Sans 300" panose="02000000000000000000" pitchFamily="2" charset="77"/>
              </a:rPr>
              <a:t>Handelshøyskolen BI</a:t>
            </a:r>
          </a:p>
        </p:txBody>
      </p:sp>
      <p:pic>
        <p:nvPicPr>
          <p:cNvPr id="2" name="Picture 1" descr="A pink and blue plaid&#10;&#10;AI-generated content may be incorrect." hidden="1">
            <a:extLst>
              <a:ext uri="{FF2B5EF4-FFF2-40B4-BE49-F238E27FC236}">
                <a16:creationId xmlns:a16="http://schemas.microsoft.com/office/drawing/2014/main" id="{43F1D3AF-363B-6AF6-7E9D-2DAC415B2744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708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5" r:id="rId2"/>
    <p:sldLayoutId id="2147483767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nk and blue plaid&#10;&#10;AI-generated content may be incorrect." hidden="1">
            <a:extLst>
              <a:ext uri="{FF2B5EF4-FFF2-40B4-BE49-F238E27FC236}">
                <a16:creationId xmlns:a16="http://schemas.microsoft.com/office/drawing/2014/main" id="{9806484A-C81C-B8DB-2C36-21C0C16F1E6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4856257-0918-782E-C80F-E74430F592D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 dirty="0">
                <a:solidFill>
                  <a:srgbClr val="597693"/>
                </a:solidFill>
                <a:latin typeface="Museo Sans 300" panose="02000000000000000000" pitchFamily="2" charset="77"/>
              </a:rPr>
              <a:t>BI Norwegian Business School</a:t>
            </a:r>
            <a:endParaRPr lang="en-NO" sz="800" b="0" i="0" dirty="0">
              <a:solidFill>
                <a:schemeClr val="accent5"/>
              </a:solidFill>
              <a:latin typeface="Museo Sans 300" panose="02000000000000000000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91927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rgbClr val="093F82"/>
          </a:solidFill>
          <a:latin typeface="Museo Slab 500" panose="02000000000000000000" pitchFamily="2" charset="77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nk and blue plaid&#10;&#10;AI-generated content may be incorrect." hidden="1">
            <a:extLst>
              <a:ext uri="{FF2B5EF4-FFF2-40B4-BE49-F238E27FC236}">
                <a16:creationId xmlns:a16="http://schemas.microsoft.com/office/drawing/2014/main" id="{9806484A-C81C-B8DB-2C36-21C0C16F1E6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4856257-0918-782E-C80F-E74430F592D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 dirty="0">
                <a:solidFill>
                  <a:srgbClr val="597693"/>
                </a:solidFill>
                <a:latin typeface="Museo Sans 300" panose="02000000000000000000" pitchFamily="2" charset="77"/>
              </a:rPr>
              <a:t>BI Norwegian Business School</a:t>
            </a:r>
            <a:endParaRPr lang="en-NO" sz="800" b="0" i="0" dirty="0">
              <a:solidFill>
                <a:schemeClr val="accent5"/>
              </a:solidFill>
              <a:latin typeface="Museo Sans 300" panose="02000000000000000000" pitchFamily="2" charset="77"/>
            </a:endParaRPr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673305D5-30FF-7B11-2935-9C86DC64278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4497"/>
            <a:ext cx="10801350" cy="118619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/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B10037-1A85-0AC7-B779-8A1F78DF816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idx="1"/>
          </p:nvPr>
        </p:nvSpPr>
        <p:spPr>
          <a:xfrm>
            <a:off x="695325" y="2743199"/>
            <a:ext cx="10801350" cy="3433763"/>
          </a:xfrm>
          <a:prstGeom prst="rect">
            <a:avLst/>
          </a:prstGeom>
        </p:spPr>
        <p:txBody>
          <a:bodyPr vert="horz" lIns="0" tIns="0" rIns="91440" bIns="45720" rtlCol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2999853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45" r:id="rId2"/>
    <p:sldLayoutId id="2147483746" r:id="rId3"/>
    <p:sldLayoutId id="2147483768" r:id="rId4"/>
    <p:sldLayoutId id="2147483750" r:id="rId5"/>
    <p:sldLayoutId id="2147483751" r:id="rId6"/>
    <p:sldLayoutId id="2147483774" r:id="rId7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rgbClr val="093F82"/>
          </a:solidFill>
          <a:latin typeface="Museo Slab 500" panose="02000000000000000000" pitchFamily="2" charset="77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None/>
        <a:tabLst/>
        <a:defRPr sz="16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1pPr>
      <a:lvl2pPr marL="1778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tabLst/>
        <a:defRPr sz="16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2pPr>
      <a:lvl3pPr marL="54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3pPr>
      <a:lvl4pPr marL="90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4pPr>
      <a:lvl5pPr marL="126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nk and blue plaid&#10;&#10;AI-generated content may be incorrect." hidden="1">
            <a:extLst>
              <a:ext uri="{FF2B5EF4-FFF2-40B4-BE49-F238E27FC236}">
                <a16:creationId xmlns:a16="http://schemas.microsoft.com/office/drawing/2014/main" id="{9806484A-C81C-B8DB-2C36-21C0C16F1E6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4856257-0918-782E-C80F-E74430F592D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 dirty="0">
                <a:solidFill>
                  <a:srgbClr val="597693"/>
                </a:solidFill>
                <a:latin typeface="Museo Sans 300" panose="02000000000000000000" pitchFamily="2" charset="77"/>
              </a:rPr>
              <a:t>BI Norwegian Business School</a:t>
            </a:r>
            <a:endParaRPr lang="en-NO" sz="800" b="0" i="0" dirty="0">
              <a:solidFill>
                <a:schemeClr val="accent5"/>
              </a:solidFill>
              <a:latin typeface="Museo Sans 300" panose="02000000000000000000" pitchFamily="2" charset="77"/>
            </a:endParaRPr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673305D5-30FF-7B11-2935-9C86DC64278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4497"/>
            <a:ext cx="10801350" cy="118619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/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B10037-1A85-0AC7-B779-8A1F78DF816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idx="1"/>
          </p:nvPr>
        </p:nvSpPr>
        <p:spPr>
          <a:xfrm>
            <a:off x="695325" y="2743199"/>
            <a:ext cx="10801350" cy="3433763"/>
          </a:xfrm>
          <a:prstGeom prst="rect">
            <a:avLst/>
          </a:prstGeom>
        </p:spPr>
        <p:txBody>
          <a:bodyPr vert="horz" lIns="0" tIns="0" rIns="91440" bIns="45720" rtlCol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2841899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</p:sldLayoutIdLst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anose="020B0604020202020204" pitchFamily="34" charset="0"/>
        <a:buNone/>
        <a:defRPr sz="3200" kern="1200">
          <a:solidFill>
            <a:srgbClr val="093F82"/>
          </a:solidFill>
          <a:latin typeface="Museo Slab 500" panose="02000000000000000000" pitchFamily="2" charset="77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None/>
        <a:tabLst/>
        <a:defRPr sz="16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1pPr>
      <a:lvl2pPr marL="1778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tabLst/>
        <a:defRPr sz="16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2pPr>
      <a:lvl3pPr marL="54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3pPr>
      <a:lvl4pPr marL="90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4pPr>
      <a:lvl5pPr marL="126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nk and blue plaid&#10;&#10;AI-generated content may be incorrect." hidden="1">
            <a:extLst>
              <a:ext uri="{FF2B5EF4-FFF2-40B4-BE49-F238E27FC236}">
                <a16:creationId xmlns:a16="http://schemas.microsoft.com/office/drawing/2014/main" id="{9806484A-C81C-B8DB-2C36-21C0C16F1E6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4856257-0918-782E-C80F-E74430F592D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 dirty="0">
                <a:solidFill>
                  <a:srgbClr val="597693"/>
                </a:solidFill>
                <a:latin typeface="Museo Sans 300" panose="02000000000000000000" pitchFamily="2" charset="77"/>
              </a:rPr>
              <a:t>BI Norwegian Business School</a:t>
            </a:r>
            <a:endParaRPr lang="en-NO" sz="800" b="0" i="0" dirty="0">
              <a:solidFill>
                <a:schemeClr val="accent5"/>
              </a:solidFill>
              <a:latin typeface="Museo Sans 300" panose="02000000000000000000" pitchFamily="2" charset="77"/>
            </a:endParaRPr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673305D5-30FF-7B11-2935-9C86DC64278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4497"/>
            <a:ext cx="10801350" cy="118619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/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B10037-1A85-0AC7-B779-8A1F78DF816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idx="1"/>
          </p:nvPr>
        </p:nvSpPr>
        <p:spPr>
          <a:xfrm>
            <a:off x="695325" y="2743199"/>
            <a:ext cx="10801350" cy="3433763"/>
          </a:xfrm>
          <a:prstGeom prst="rect">
            <a:avLst/>
          </a:prstGeom>
        </p:spPr>
        <p:txBody>
          <a:bodyPr vert="horz" lIns="0" tIns="0" rIns="91440" bIns="45720" rtlCol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3215900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5" r:id="rId1"/>
    <p:sldLayoutId id="2147483816" r:id="rId2"/>
    <p:sldLayoutId id="2147483817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rgbClr val="093F82"/>
          </a:solidFill>
          <a:latin typeface="Museo Slab 500" panose="02000000000000000000" pitchFamily="2" charset="77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None/>
        <a:tabLst/>
        <a:defRPr sz="16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1pPr>
      <a:lvl2pPr marL="1778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tabLst/>
        <a:defRPr sz="16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2pPr>
      <a:lvl3pPr marL="54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3pPr>
      <a:lvl4pPr marL="90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4pPr>
      <a:lvl5pPr marL="126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nk and blue plaid&#10;&#10;AI-generated content may be incorrect." hidden="1">
            <a:extLst>
              <a:ext uri="{FF2B5EF4-FFF2-40B4-BE49-F238E27FC236}">
                <a16:creationId xmlns:a16="http://schemas.microsoft.com/office/drawing/2014/main" id="{9806484A-C81C-B8DB-2C36-21C0C16F1E6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4856257-0918-782E-C80F-E74430F592D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 dirty="0">
                <a:solidFill>
                  <a:srgbClr val="597693"/>
                </a:solidFill>
                <a:latin typeface="Museo Sans 300" panose="02000000000000000000" pitchFamily="2" charset="77"/>
              </a:rPr>
              <a:t>BI Norwegian Business School</a:t>
            </a:r>
            <a:endParaRPr lang="en-NO" sz="800" b="0" i="0" dirty="0">
              <a:solidFill>
                <a:schemeClr val="accent5"/>
              </a:solidFill>
              <a:latin typeface="Museo Sans 300" panose="02000000000000000000" pitchFamily="2" charset="77"/>
            </a:endParaRPr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673305D5-30FF-7B11-2935-9C86DC64278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4497"/>
            <a:ext cx="10801350" cy="118619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/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B10037-1A85-0AC7-B779-8A1F78DF816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idx="1"/>
          </p:nvPr>
        </p:nvSpPr>
        <p:spPr>
          <a:xfrm>
            <a:off x="695325" y="2743199"/>
            <a:ext cx="10801350" cy="3433763"/>
          </a:xfrm>
          <a:prstGeom prst="rect">
            <a:avLst/>
          </a:prstGeom>
        </p:spPr>
        <p:txBody>
          <a:bodyPr vert="horz" lIns="0" tIns="0" rIns="91440" bIns="45720" rtlCol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2282045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rgbClr val="093F82"/>
          </a:solidFill>
          <a:latin typeface="Museo Slab 500" panose="02000000000000000000" pitchFamily="2" charset="77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None/>
        <a:tabLst/>
        <a:defRPr sz="16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1pPr>
      <a:lvl2pPr marL="1778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tabLst/>
        <a:defRPr sz="16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2pPr>
      <a:lvl3pPr marL="54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3pPr>
      <a:lvl4pPr marL="90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4pPr>
      <a:lvl5pPr marL="126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nk and blue plaid&#10;&#10;AI-generated content may be incorrect." hidden="1">
            <a:extLst>
              <a:ext uri="{FF2B5EF4-FFF2-40B4-BE49-F238E27FC236}">
                <a16:creationId xmlns:a16="http://schemas.microsoft.com/office/drawing/2014/main" id="{9806484A-C81C-B8DB-2C36-21C0C16F1E6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4856257-0918-782E-C80F-E74430F592D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 dirty="0">
                <a:solidFill>
                  <a:srgbClr val="597693"/>
                </a:solidFill>
                <a:latin typeface="Museo Sans 300" panose="02000000000000000000" pitchFamily="2" charset="77"/>
              </a:rPr>
              <a:t>BI Norwegian Business School</a:t>
            </a:r>
            <a:endParaRPr lang="en-NO" sz="800" b="0" i="0" dirty="0">
              <a:solidFill>
                <a:schemeClr val="accent5"/>
              </a:solidFill>
              <a:latin typeface="Museo Sans 300" panose="02000000000000000000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041973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779" r:id="rId3"/>
    <p:sldLayoutId id="2147483780" r:id="rId4"/>
    <p:sldLayoutId id="2147483781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rgbClr val="093F82"/>
          </a:solidFill>
          <a:latin typeface="Museo Slab 500" panose="02000000000000000000" pitchFamily="2" charset="77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BF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nk and blue plaid&#10;&#10;AI-generated content may be incorrect." hidden="1">
            <a:extLst>
              <a:ext uri="{FF2B5EF4-FFF2-40B4-BE49-F238E27FC236}">
                <a16:creationId xmlns:a16="http://schemas.microsoft.com/office/drawing/2014/main" id="{9806484A-C81C-B8DB-2C36-21C0C16F1E6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4856257-0918-782E-C80F-E74430F592D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 dirty="0">
                <a:solidFill>
                  <a:srgbClr val="597693"/>
                </a:solidFill>
                <a:latin typeface="Museo Sans 300" panose="02000000000000000000" pitchFamily="2" charset="77"/>
              </a:rPr>
              <a:t>BI Norwegian Business School</a:t>
            </a:r>
            <a:endParaRPr lang="en-NO" sz="800" b="0" i="0" dirty="0">
              <a:solidFill>
                <a:schemeClr val="accent5"/>
              </a:solidFill>
              <a:latin typeface="Museo Sans 300" panose="02000000000000000000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786728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rgbClr val="093F82"/>
          </a:solidFill>
          <a:latin typeface="Museo Slab 500" panose="02000000000000000000" pitchFamily="2" charset="77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A0A724D2-FC5E-D2BA-0A94-D2767A3FEE30}"/>
              </a:ext>
            </a:extLst>
          </p:cNvPr>
          <p:cNvSpPr>
            <a:spLocks noGrp="1"/>
          </p:cNvSpPr>
          <p:nvPr>
            <p:ph type="pic" sz="quarter" idx="55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48D4C4FE-A887-F7D4-83D2-C3B027E0B8B4}"/>
              </a:ext>
            </a:extLst>
          </p:cNvPr>
          <p:cNvSpPr>
            <a:spLocks noGrp="1"/>
          </p:cNvSpPr>
          <p:nvPr>
            <p:ph type="pic" sz="quarter" idx="54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47F930AC-C520-7B27-8928-4D651FBFC660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0DCCFD8E-EDA7-2DFD-9877-B3E5FA9AA8A5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658AA4FD-B083-3364-13D3-7299A5577FBD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29D4071B-3159-CF7F-6272-43E85396E16F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EB82ED0C-D14F-E3F4-7101-2E7C86C595BB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714D1B59-0C43-2F03-7386-D610BE6FE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D1B6DA1D-2785-5B95-A354-7C2C40A35D6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543168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649EAE03-0110-8330-7A6B-6D2828318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16F8DC60-49E3-38E8-9D83-E8E19253357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24" name="Content Placeholder 23">
            <a:extLst>
              <a:ext uri="{FF2B5EF4-FFF2-40B4-BE49-F238E27FC236}">
                <a16:creationId xmlns:a16="http://schemas.microsoft.com/office/drawing/2014/main" id="{41F8128B-18E9-CD66-EC7A-16F4B3996DCC}"/>
              </a:ext>
            </a:extLst>
          </p:cNvPr>
          <p:cNvSpPr>
            <a:spLocks noGrp="1"/>
          </p:cNvSpPr>
          <p:nvPr>
            <p:ph sz="quarter" idx="24"/>
          </p:nvPr>
        </p:nvSpPr>
        <p:spPr/>
        <p:txBody>
          <a:bodyPr/>
          <a:lstStyle/>
          <a:p>
            <a:endParaRPr lang="en-NO" dirty="0"/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5A80443F-5F0B-AE39-E2FE-96B7552F8061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601906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C29B9A5B-7193-C433-FC02-7E7DF2752DCB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7DE7C0F-762F-3DEE-C944-C3C7C7E456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84698A2-7DE0-8715-3C6F-EF429CCF1B6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1103156612"/>
      </p:ext>
    </p:extLst>
  </p:cSld>
  <p:clrMapOvr>
    <a:masterClrMapping/>
  </p:clrMapOvr>
</p:sld>
</file>

<file path=ppt/theme/theme1.xml><?xml version="1.0" encoding="utf-8"?>
<a:theme xmlns:a="http://schemas.openxmlformats.org/drawingml/2006/main" name="Sectioning Slides">
  <a:themeElements>
    <a:clrScheme name="BI Colour Palette">
      <a:dk1>
        <a:srgbClr val="001932"/>
      </a:dk1>
      <a:lt1>
        <a:srgbClr val="FFFFFF"/>
      </a:lt1>
      <a:dk2>
        <a:srgbClr val="002341"/>
      </a:dk2>
      <a:lt2>
        <a:srgbClr val="EBF3FF"/>
      </a:lt2>
      <a:accent1>
        <a:srgbClr val="093F82"/>
      </a:accent1>
      <a:accent2>
        <a:srgbClr val="D9E6F9"/>
      </a:accent2>
      <a:accent3>
        <a:srgbClr val="0A64FF"/>
      </a:accent3>
      <a:accent4>
        <a:srgbClr val="9EC0F1"/>
      </a:accent4>
      <a:accent5>
        <a:srgbClr val="597693"/>
      </a:accent5>
      <a:accent6>
        <a:srgbClr val="FFCD00"/>
      </a:accent6>
      <a:hlink>
        <a:srgbClr val="0A64FF"/>
      </a:hlink>
      <a:folHlink>
        <a:srgbClr val="597693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BI - PPT Template - Light - English" id="{95815403-C1CA-B049-B358-18A9F4E78D12}" vid="{EC0ED013-C794-6349-8CC4-5E5051A8114F}"/>
    </a:ext>
  </a:extLst>
</a:theme>
</file>

<file path=ppt/theme/theme2.xml><?xml version="1.0" encoding="utf-8"?>
<a:theme xmlns:a="http://schemas.openxmlformats.org/drawingml/2006/main" name="Table of Contents">
  <a:themeElements>
    <a:clrScheme name="BI Colour Palette">
      <a:dk1>
        <a:srgbClr val="001932"/>
      </a:dk1>
      <a:lt1>
        <a:srgbClr val="FFFFFF"/>
      </a:lt1>
      <a:dk2>
        <a:srgbClr val="002341"/>
      </a:dk2>
      <a:lt2>
        <a:srgbClr val="EBF3FF"/>
      </a:lt2>
      <a:accent1>
        <a:srgbClr val="093F82"/>
      </a:accent1>
      <a:accent2>
        <a:srgbClr val="D9E6F9"/>
      </a:accent2>
      <a:accent3>
        <a:srgbClr val="0A64FF"/>
      </a:accent3>
      <a:accent4>
        <a:srgbClr val="9EC0F1"/>
      </a:accent4>
      <a:accent5>
        <a:srgbClr val="597693"/>
      </a:accent5>
      <a:accent6>
        <a:srgbClr val="FFCD00"/>
      </a:accent6>
      <a:hlink>
        <a:srgbClr val="0A64FF"/>
      </a:hlink>
      <a:folHlink>
        <a:srgbClr val="597693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BI - PPT Template - Light - English" id="{95815403-C1CA-B049-B358-18A9F4E78D12}" vid="{C2486809-690B-2A42-BE79-D7C5A0EA404D}"/>
    </a:ext>
  </a:extLst>
</a:theme>
</file>

<file path=ppt/theme/theme3.xml><?xml version="1.0" encoding="utf-8"?>
<a:theme xmlns:a="http://schemas.openxmlformats.org/drawingml/2006/main" name="Text &amp; Images">
  <a:themeElements>
    <a:clrScheme name="BI Colour Palette">
      <a:dk1>
        <a:srgbClr val="001932"/>
      </a:dk1>
      <a:lt1>
        <a:srgbClr val="FFFFFF"/>
      </a:lt1>
      <a:dk2>
        <a:srgbClr val="002341"/>
      </a:dk2>
      <a:lt2>
        <a:srgbClr val="EBF3FF"/>
      </a:lt2>
      <a:accent1>
        <a:srgbClr val="093F82"/>
      </a:accent1>
      <a:accent2>
        <a:srgbClr val="8BB3EE"/>
      </a:accent2>
      <a:accent3>
        <a:srgbClr val="0A64FF"/>
      </a:accent3>
      <a:accent4>
        <a:srgbClr val="C5D9F7"/>
      </a:accent4>
      <a:accent5>
        <a:srgbClr val="597693"/>
      </a:accent5>
      <a:accent6>
        <a:srgbClr val="FFCD00"/>
      </a:accent6>
      <a:hlink>
        <a:srgbClr val="0A64FF"/>
      </a:hlink>
      <a:folHlink>
        <a:srgbClr val="597693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BI - PPT Template - Light - English" id="{95815403-C1CA-B049-B358-18A9F4E78D12}" vid="{F7A1C679-8FB2-A547-B3BC-A06C9139F73A}"/>
    </a:ext>
  </a:extLst>
</a:theme>
</file>

<file path=ppt/theme/theme4.xml><?xml version="1.0" encoding="utf-8"?>
<a:theme xmlns:a="http://schemas.openxmlformats.org/drawingml/2006/main" name="Infographic">
  <a:themeElements>
    <a:clrScheme name="BI Colour Palette">
      <a:dk1>
        <a:srgbClr val="001932"/>
      </a:dk1>
      <a:lt1>
        <a:srgbClr val="FFFFFF"/>
      </a:lt1>
      <a:dk2>
        <a:srgbClr val="002341"/>
      </a:dk2>
      <a:lt2>
        <a:srgbClr val="EBF3FF"/>
      </a:lt2>
      <a:accent1>
        <a:srgbClr val="093F82"/>
      </a:accent1>
      <a:accent2>
        <a:srgbClr val="8BB3EE"/>
      </a:accent2>
      <a:accent3>
        <a:srgbClr val="0A64FF"/>
      </a:accent3>
      <a:accent4>
        <a:srgbClr val="C5D9F7"/>
      </a:accent4>
      <a:accent5>
        <a:srgbClr val="597693"/>
      </a:accent5>
      <a:accent6>
        <a:srgbClr val="FFCD00"/>
      </a:accent6>
      <a:hlink>
        <a:srgbClr val="0A64FF"/>
      </a:hlink>
      <a:folHlink>
        <a:srgbClr val="597693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BI - PPT Template - Light - English" id="{95815403-C1CA-B049-B358-18A9F4E78D12}" vid="{FC0A1575-A652-F04D-8F48-468E1FC31ED6}"/>
    </a:ext>
  </a:extLst>
</a:theme>
</file>

<file path=ppt/theme/theme5.xml><?xml version="1.0" encoding="utf-8"?>
<a:theme xmlns:a="http://schemas.openxmlformats.org/drawingml/2006/main" name="Quote">
  <a:themeElements>
    <a:clrScheme name="BI Colour Palette">
      <a:dk1>
        <a:srgbClr val="001932"/>
      </a:dk1>
      <a:lt1>
        <a:srgbClr val="FFFFFF"/>
      </a:lt1>
      <a:dk2>
        <a:srgbClr val="002341"/>
      </a:dk2>
      <a:lt2>
        <a:srgbClr val="EBF3FF"/>
      </a:lt2>
      <a:accent1>
        <a:srgbClr val="093F82"/>
      </a:accent1>
      <a:accent2>
        <a:srgbClr val="8BB3EE"/>
      </a:accent2>
      <a:accent3>
        <a:srgbClr val="0A64FF"/>
      </a:accent3>
      <a:accent4>
        <a:srgbClr val="C5D9F7"/>
      </a:accent4>
      <a:accent5>
        <a:srgbClr val="597693"/>
      </a:accent5>
      <a:accent6>
        <a:srgbClr val="FFCD00"/>
      </a:accent6>
      <a:hlink>
        <a:srgbClr val="0A64FF"/>
      </a:hlink>
      <a:folHlink>
        <a:srgbClr val="597693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BI - PPT Template - Light - English" id="{95815403-C1CA-B049-B358-18A9F4E78D12}" vid="{969D9373-151A-EA43-87EA-30B29A9E29E0}"/>
    </a:ext>
  </a:extLst>
</a:theme>
</file>

<file path=ppt/theme/theme6.xml><?xml version="1.0" encoding="utf-8"?>
<a:theme xmlns:a="http://schemas.openxmlformats.org/drawingml/2006/main" name="Address/Map">
  <a:themeElements>
    <a:clrScheme name="BI Colour Palette">
      <a:dk1>
        <a:srgbClr val="001932"/>
      </a:dk1>
      <a:lt1>
        <a:srgbClr val="FFFFFF"/>
      </a:lt1>
      <a:dk2>
        <a:srgbClr val="002341"/>
      </a:dk2>
      <a:lt2>
        <a:srgbClr val="EBF3FF"/>
      </a:lt2>
      <a:accent1>
        <a:srgbClr val="093F82"/>
      </a:accent1>
      <a:accent2>
        <a:srgbClr val="8BB3EE"/>
      </a:accent2>
      <a:accent3>
        <a:srgbClr val="0A64FF"/>
      </a:accent3>
      <a:accent4>
        <a:srgbClr val="C5D9F7"/>
      </a:accent4>
      <a:accent5>
        <a:srgbClr val="597693"/>
      </a:accent5>
      <a:accent6>
        <a:srgbClr val="FFCD00"/>
      </a:accent6>
      <a:hlink>
        <a:srgbClr val="0A64FF"/>
      </a:hlink>
      <a:folHlink>
        <a:srgbClr val="597693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BI - PPT Template - Light - English" id="{95815403-C1CA-B049-B358-18A9F4E78D12}" vid="{DEF0E492-970B-D24F-B86E-3FD5798F08CE}"/>
    </a:ext>
  </a:extLst>
</a:theme>
</file>

<file path=ppt/theme/theme7.xml><?xml version="1.0" encoding="utf-8"?>
<a:theme xmlns:a="http://schemas.openxmlformats.org/drawingml/2006/main" name="Images">
  <a:themeElements>
    <a:clrScheme name="BI Colour Palette">
      <a:dk1>
        <a:srgbClr val="001932"/>
      </a:dk1>
      <a:lt1>
        <a:srgbClr val="FFFFFF"/>
      </a:lt1>
      <a:dk2>
        <a:srgbClr val="002341"/>
      </a:dk2>
      <a:lt2>
        <a:srgbClr val="EBF3FF"/>
      </a:lt2>
      <a:accent1>
        <a:srgbClr val="093F82"/>
      </a:accent1>
      <a:accent2>
        <a:srgbClr val="D9E6F9"/>
      </a:accent2>
      <a:accent3>
        <a:srgbClr val="0A64FF"/>
      </a:accent3>
      <a:accent4>
        <a:srgbClr val="9EC0F1"/>
      </a:accent4>
      <a:accent5>
        <a:srgbClr val="597693"/>
      </a:accent5>
      <a:accent6>
        <a:srgbClr val="FFCD00"/>
      </a:accent6>
      <a:hlink>
        <a:srgbClr val="0A64FF"/>
      </a:hlink>
      <a:folHlink>
        <a:srgbClr val="597693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BI - PPT Template - Light - English" id="{95815403-C1CA-B049-B358-18A9F4E78D12}" vid="{9E50D73F-D109-1943-A805-51245620D646}"/>
    </a:ext>
  </a:extLst>
</a:theme>
</file>

<file path=ppt/theme/theme8.xml><?xml version="1.0" encoding="utf-8"?>
<a:theme xmlns:a="http://schemas.openxmlformats.org/drawingml/2006/main" name="Video">
  <a:themeElements>
    <a:clrScheme name="BI Colour Palette">
      <a:dk1>
        <a:srgbClr val="001932"/>
      </a:dk1>
      <a:lt1>
        <a:srgbClr val="FFFFFF"/>
      </a:lt1>
      <a:dk2>
        <a:srgbClr val="002341"/>
      </a:dk2>
      <a:lt2>
        <a:srgbClr val="EBF3FF"/>
      </a:lt2>
      <a:accent1>
        <a:srgbClr val="093F82"/>
      </a:accent1>
      <a:accent2>
        <a:srgbClr val="D9E6F9"/>
      </a:accent2>
      <a:accent3>
        <a:srgbClr val="0A64FF"/>
      </a:accent3>
      <a:accent4>
        <a:srgbClr val="9EC0F1"/>
      </a:accent4>
      <a:accent5>
        <a:srgbClr val="597693"/>
      </a:accent5>
      <a:accent6>
        <a:srgbClr val="FFCD00"/>
      </a:accent6>
      <a:hlink>
        <a:srgbClr val="0A64FF"/>
      </a:hlink>
      <a:folHlink>
        <a:srgbClr val="597693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BI - PPT Template - Light - English" id="{95815403-C1CA-B049-B358-18A9F4E78D12}" vid="{F7761662-A918-1045-8A54-38D78D503ECE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webextensions/_rels/taskpanes.xml.rels><?xml version="1.0" encoding="UTF-8" standalone="yes"?>
<Relationships xmlns="http://schemas.openxmlformats.org/package/2006/relationships"><Relationship Id="rId3" Type="http://schemas.microsoft.com/office/2011/relationships/webextension" Target="webextension3.xml"/><Relationship Id="rId2" Type="http://schemas.microsoft.com/office/2011/relationships/webextension" Target="webextension2.xml"/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  <wetp:taskpane dockstate="right" visibility="0" width="350" row="0">
    <wetp:webextensionref xmlns:r="http://schemas.openxmlformats.org/officeDocument/2006/relationships" r:id="rId2"/>
  </wetp:taskpane>
  <wetp:taskpane dockstate="right" visibility="0" width="350" row="0">
    <wetp:webextensionref xmlns:r="http://schemas.openxmlformats.org/officeDocument/2006/relationships" r:id="rId3"/>
  </wetp:taskpane>
</wetp:taskpanes>
</file>

<file path=ppt/webextensions/webextension1.xml><?xml version="1.0" encoding="utf-8"?>
<we:webextension xmlns:we="http://schemas.microsoft.com/office/webextensions/webextension/2010/11" id="{909DE579-449D-184B-B42A-F288B670D9B8}">
  <we:reference id="2c2b4e33-2c0f-43fe-84dc-2fdd5f884cef" version="1.0.0.0" store="developer" storeType="Registry"/>
  <we:alternateReferences/>
  <we:properties/>
  <we:bindings/>
  <we:snapshot xmlns:r="http://schemas.openxmlformats.org/officeDocument/2006/relationships"/>
</we:webextension>
</file>

<file path=ppt/webextensions/webextension2.xml><?xml version="1.0" encoding="utf-8"?>
<we:webextension xmlns:we="http://schemas.microsoft.com/office/webextensions/webextension/2010/11" id="{66AD70E1-57B2-5E4C-9A9D-C49B802BE663}">
  <we:reference id="wa200011321" version="2.0.0.7" store="en-GB" storeType="OMEX"/>
  <we:alternateReferences>
    <we:reference id="WA200011321" version="2.0.0.7" store="WA200011321" storeType="OMEX"/>
  </we:alternateReferences>
  <we:properties/>
  <we:bindings/>
  <we:snapshot xmlns:r="http://schemas.openxmlformats.org/officeDocument/2006/relationships"/>
</we:webextension>
</file>

<file path=ppt/webextensions/webextension3.xml><?xml version="1.0" encoding="utf-8"?>
<we:webextension xmlns:we="http://schemas.microsoft.com/office/webextensions/webextension/2010/11" id="{C0679575-2CCA-6C4B-BDEA-509BC41860CF}">
  <we:reference id="wa200010001" version="1.0.0.1" store="en-GB" storeType="OMEX"/>
  <we:alternateReferences>
    <we:reference id="WA200010001" version="1.0.0.1" store="WA200010001" storeType="OMEX"/>
  </we:alternateReferences>
  <we:properties>
    <we:property name="claude.fileId" value="&quot;14ec3307-dedb-4c56-96aa-ad4bed41455e&quot;"/>
  </we:properties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9ba93ea-c8fb-4df6-a8a3-4ca1ef73ce08">
      <Terms xmlns="http://schemas.microsoft.com/office/infopath/2007/PartnerControls"/>
    </lcf76f155ced4ddcb4097134ff3c332f>
    <TaxCatchAll xmlns="fd963fd1-9b99-4a8a-8b87-336f18544da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38E1BFEBBE0FB947BB8058B9528C04C2" ma:contentTypeVersion="19" ma:contentTypeDescription="Opprett et nytt dokument." ma:contentTypeScope="" ma:versionID="fa3e845555287c0283eda43eb41c7d3e">
  <xsd:schema xmlns:xsd="http://www.w3.org/2001/XMLSchema" xmlns:xs="http://www.w3.org/2001/XMLSchema" xmlns:p="http://schemas.microsoft.com/office/2006/metadata/properties" xmlns:ns2="c9ba93ea-c8fb-4df6-a8a3-4ca1ef73ce08" xmlns:ns3="fd963fd1-9b99-4a8a-8b87-336f18544da3" targetNamespace="http://schemas.microsoft.com/office/2006/metadata/properties" ma:root="true" ma:fieldsID="cd370193f8401cb657ae1d2615b7e736" ns2:_="" ns3:_="">
    <xsd:import namespace="c9ba93ea-c8fb-4df6-a8a3-4ca1ef73ce08"/>
    <xsd:import namespace="fd963fd1-9b99-4a8a-8b87-336f18544d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9ba93ea-c8fb-4df6-a8a3-4ca1ef73ce0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Bildemerkelapper" ma:readOnly="false" ma:fieldId="{5cf76f15-5ced-4ddc-b409-7134ff3c332f}" ma:taxonomyMulti="true" ma:sspId="55554886-c2b2-42e7-ae49-e712ab45e6c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963fd1-9b99-4a8a-8b87-336f18544da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Del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Delingsdetaljer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785c9a56-01b5-4604-ad66-85064ea2bc54}" ma:internalName="TaxCatchAll" ma:showField="CatchAllData" ma:web="fd963fd1-9b99-4a8a-8b87-336f18544d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holdstype"/>
        <xsd:element ref="dc:title" minOccurs="0" maxOccurs="1" ma:index="4" ma:displayName="Tit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C1F0B6A-6253-43F5-A3CE-2AC9F71E81F0}">
  <ds:schemaRefs>
    <ds:schemaRef ds:uri="fd963fd1-9b99-4a8a-8b87-336f18544da3"/>
    <ds:schemaRef ds:uri="http://schemas.microsoft.com/office/2006/metadata/properties"/>
    <ds:schemaRef ds:uri="http://purl.org/dc/dcmitype/"/>
    <ds:schemaRef ds:uri="http://www.w3.org/XML/1998/namespace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c9ba93ea-c8fb-4df6-a8a3-4ca1ef73ce08"/>
    <ds:schemaRef ds:uri="http://schemas.microsoft.com/office/infopath/2007/PartnerControl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1B7C6098-2BDE-45E7-B283-8ED21F1A5C2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0C9229E-E364-43EB-AED9-3410714835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9ba93ea-c8fb-4df6-a8a3-4ca1ef73ce08"/>
    <ds:schemaRef ds:uri="fd963fd1-9b99-4a8a-8b87-336f18544d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9641a79b-5684-4ff8-89b0-3b715ae642f9}" enabled="1" method="Privileged" siteId="{adee44b2-91fc-40f1-abdd-9cc29351b5fd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0</Words>
  <Application>Microsoft Macintosh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3</vt:i4>
      </vt:variant>
    </vt:vector>
  </HeadingPairs>
  <TitlesOfParts>
    <vt:vector size="16" baseType="lpstr">
      <vt:lpstr>Museo Sans 500</vt:lpstr>
      <vt:lpstr>Museo Sans 300</vt:lpstr>
      <vt:lpstr>Arial</vt:lpstr>
      <vt:lpstr>Aptos</vt:lpstr>
      <vt:lpstr>Museo Slab 500</vt:lpstr>
      <vt:lpstr>Sectioning Slides</vt:lpstr>
      <vt:lpstr>Table of Contents</vt:lpstr>
      <vt:lpstr>Text &amp; Images</vt:lpstr>
      <vt:lpstr>Infographic</vt:lpstr>
      <vt:lpstr>Quote</vt:lpstr>
      <vt:lpstr>Address/Map</vt:lpstr>
      <vt:lpstr>Images</vt:lpstr>
      <vt:lpstr>Video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Lund, Erik</dc:creator>
  <cp:lastModifiedBy>Lund, Erik</cp:lastModifiedBy>
  <cp:revision>2</cp:revision>
  <dcterms:created xsi:type="dcterms:W3CDTF">2026-10-12T18:49:25Z</dcterms:created>
  <dcterms:modified xsi:type="dcterms:W3CDTF">2026-10-12T18:57:28Z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0x01010038E1BFEBBE0FB947BB8058B9528C04C2</vt:lpwstr>
  </property>
  <property fmtid="{D5CDD505-2E9C-101B-9397-08002B2CF9AE}" pid="3" name="MediaServiceImageTags">
    <vt:lpwstr/>
  </property>
</Properties>
</file>