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77" r:id="rId4"/>
    <p:sldMasterId id="2147483707" r:id="rId5"/>
    <p:sldMasterId id="2147483743" r:id="rId6"/>
    <p:sldMasterId id="2147483785" r:id="rId7"/>
    <p:sldMasterId id="2147483802" r:id="rId8"/>
    <p:sldMasterId id="2147483819" r:id="rId9"/>
    <p:sldMasterId id="2147483688" r:id="rId10"/>
    <p:sldMasterId id="2147483782" r:id="rId11"/>
  </p:sldMasterIdLst>
  <p:notesMasterIdLst>
    <p:notesMasterId r:id="rId15"/>
  </p:notesMasterIdLst>
  <p:handoutMasterIdLst>
    <p:handoutMasterId r:id="rId16"/>
  </p:handoutMasterIdLst>
  <p:sldIdLst>
    <p:sldId id="325" r:id="rId12"/>
    <p:sldId id="334" r:id="rId13"/>
    <p:sldId id="327" r:id="rId14"/>
  </p:sldIdLst>
  <p:sldSz cx="12192000" cy="6858000"/>
  <p:notesSz cx="6858000" cy="9144000"/>
  <p:embeddedFontLst>
    <p:embeddedFont>
      <p:font typeface="Museo Sans 300" panose="02000000000000000000" pitchFamily="2" charset="77"/>
      <p:regular r:id="rId17"/>
      <p:italic r:id="rId18"/>
    </p:embeddedFont>
    <p:embeddedFont>
      <p:font typeface="Museo Sans 500" panose="02000000000000000000" pitchFamily="2" charset="77"/>
      <p:regular r:id="rId19"/>
      <p:italic r:id="rId20"/>
    </p:embeddedFont>
    <p:embeddedFont>
      <p:font typeface="Museo Slab 500" panose="02000000000000000000" pitchFamily="2" charset="77"/>
      <p:regular r:id="rId21"/>
      <p:italic r:id="rId22"/>
    </p:embeddedFont>
  </p:embeddedFontLst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4FF"/>
    <a:srgbClr val="000000"/>
    <a:srgbClr val="597693"/>
    <a:srgbClr val="BAD1F6"/>
    <a:srgbClr val="043069"/>
    <a:srgbClr val="042B5F"/>
    <a:srgbClr val="053676"/>
    <a:srgbClr val="0A4496"/>
    <a:srgbClr val="073B7D"/>
    <a:srgbClr val="0532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60"/>
    <p:restoredTop sz="94664"/>
  </p:normalViewPr>
  <p:slideViewPr>
    <p:cSldViewPr snapToGrid="0" showGuides="1">
      <p:cViewPr varScale="1">
        <p:scale>
          <a:sx n="139" d="100"/>
          <a:sy n="139" d="100"/>
        </p:scale>
        <p:origin x="84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4528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E5C80D-560C-AD43-DFA2-D5536B4020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E93FC5-246E-B3FC-DC7C-962C788271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68FAD-BDD4-DF4D-86E0-D3084929ACC2}" type="datetimeFigureOut">
              <a:rPr lang="en-NO" smtClean="0"/>
              <a:t>05/10/2026</a:t>
            </a:fld>
            <a:endParaRPr lang="en-N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DAE8EB-BC6B-5E62-1E40-D6882BD35B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1CABF-7744-6826-C5AF-99FE1F10EA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C2935-888F-A447-BC5D-CADA00534C1D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93541650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DC5C8-2BC3-284A-AC71-F2D755B20601}" type="datetimeFigureOut">
              <a:rPr lang="en-NO" smtClean="0"/>
              <a:t>05/10/2026</a:t>
            </a:fld>
            <a:endParaRPr lang="en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5DCE-A19D-AE4C-A8A8-2547A81A64E9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31038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15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01ECE13-E70D-26DC-8956-FDF5590411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5"/>
          </p:nvPr>
        </p:nvSpPr>
        <p:spPr>
          <a:xfrm>
            <a:off x="8428594" y="-775"/>
            <a:ext cx="2132103" cy="1895292"/>
          </a:xfrm>
          <a:custGeom>
            <a:avLst/>
            <a:gdLst>
              <a:gd name="csX0" fmla="*/ 1650599 w 3313088"/>
              <a:gd name="csY0" fmla="*/ 79448 h 2945106"/>
              <a:gd name="csX1" fmla="*/ 413999 w 3313088"/>
              <a:gd name="csY1" fmla="*/ 1316048 h 2945106"/>
              <a:gd name="csX2" fmla="*/ 1650599 w 3313088"/>
              <a:gd name="csY2" fmla="*/ 2552648 h 2945106"/>
              <a:gd name="csX3" fmla="*/ 2887199 w 3313088"/>
              <a:gd name="csY3" fmla="*/ 1316048 h 2945106"/>
              <a:gd name="csX4" fmla="*/ 1650599 w 3313088"/>
              <a:gd name="csY4" fmla="*/ 79448 h 2945106"/>
              <a:gd name="csX5" fmla="*/ 1265 w 3313088"/>
              <a:gd name="csY5" fmla="*/ 0 h 2945106"/>
              <a:gd name="csX6" fmla="*/ 3313088 w 3313088"/>
              <a:gd name="csY6" fmla="*/ 13155 h 2945106"/>
              <a:gd name="csX7" fmla="*/ 3299931 w 3313088"/>
              <a:gd name="csY7" fmla="*/ 2945106 h 2945106"/>
              <a:gd name="csX8" fmla="*/ 1267 w 3313088"/>
              <a:gd name="csY8" fmla="*/ 2945106 h 2945106"/>
              <a:gd name="csX9" fmla="*/ 1265 w 3313088"/>
              <a:gd name="csY9" fmla="*/ 0 h 29451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313088" h="2945106">
                <a:moveTo>
                  <a:pt x="1650599" y="79448"/>
                </a:moveTo>
                <a:cubicBezTo>
                  <a:pt x="967644" y="79448"/>
                  <a:pt x="413999" y="633093"/>
                  <a:pt x="413999" y="1316048"/>
                </a:cubicBezTo>
                <a:cubicBezTo>
                  <a:pt x="413999" y="1999003"/>
                  <a:pt x="967644" y="2552648"/>
                  <a:pt x="1650599" y="2552648"/>
                </a:cubicBezTo>
                <a:cubicBezTo>
                  <a:pt x="2333554" y="2552648"/>
                  <a:pt x="2887199" y="1999003"/>
                  <a:pt x="2887199" y="1316048"/>
                </a:cubicBezTo>
                <a:cubicBezTo>
                  <a:pt x="2887199" y="633093"/>
                  <a:pt x="2333554" y="79448"/>
                  <a:pt x="1650599" y="79448"/>
                </a:cubicBezTo>
                <a:close/>
                <a:moveTo>
                  <a:pt x="1265" y="0"/>
                </a:moveTo>
                <a:lnTo>
                  <a:pt x="3313088" y="13155"/>
                </a:lnTo>
                <a:cubicBezTo>
                  <a:pt x="3308702" y="994857"/>
                  <a:pt x="3304317" y="1963404"/>
                  <a:pt x="3299931" y="2945106"/>
                </a:cubicBezTo>
                <a:lnTo>
                  <a:pt x="1267" y="2945106"/>
                </a:lnTo>
                <a:cubicBezTo>
                  <a:pt x="-3119" y="1972175"/>
                  <a:pt x="5651" y="972931"/>
                  <a:pt x="1265" y="0"/>
                </a:cubicBezTo>
                <a:close/>
              </a:path>
            </a:pathLst>
          </a:custGeom>
          <a:gradFill>
            <a:gsLst>
              <a:gs pos="0">
                <a:srgbClr val="053269"/>
              </a:gs>
              <a:gs pos="100000">
                <a:srgbClr val="05346B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710FD19-45F4-B030-57EC-D894CF9C34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5777689" y="2479316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100000">
                <a:srgbClr val="073B7D"/>
              </a:gs>
              <a:gs pos="0">
                <a:srgbClr val="032D59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B3B9BCB8-4F8E-288F-FCF9-2C16D423B5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8428594" y="2477671"/>
            <a:ext cx="2123911" cy="4380330"/>
          </a:xfrm>
          <a:prstGeom prst="rect">
            <a:avLst/>
          </a:prstGeom>
          <a:gradFill>
            <a:gsLst>
              <a:gs pos="53000">
                <a:srgbClr val="073B7D"/>
              </a:gs>
              <a:gs pos="30500">
                <a:srgbClr val="05346B"/>
              </a:gs>
              <a:gs pos="8000">
                <a:srgbClr val="032D59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A0B5CDFC-10FF-0E9E-1585-AB7B110FAE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5779142" y="6220903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911A89DE-5A9B-9DEB-6549-6A32D8E940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4"/>
          </p:nvPr>
        </p:nvSpPr>
        <p:spPr>
          <a:xfrm>
            <a:off x="5779140" y="933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19000">
                <a:srgbClr val="032D59"/>
              </a:gs>
              <a:gs pos="0">
                <a:srgbClr val="002341"/>
              </a:gs>
              <a:gs pos="100000">
                <a:srgbClr val="06367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39" name="Picture Placeholder 13">
            <a:extLst>
              <a:ext uri="{FF2B5EF4-FFF2-40B4-BE49-F238E27FC236}">
                <a16:creationId xmlns:a16="http://schemas.microsoft.com/office/drawing/2014/main" id="{CC5F0C48-8A7D-44D9-69CF-1AE011270B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11091235" y="2477670"/>
            <a:ext cx="1100765" cy="3209271"/>
          </a:xfrm>
          <a:prstGeom prst="rect">
            <a:avLst/>
          </a:prstGeom>
          <a:gradFill>
            <a:gsLst>
              <a:gs pos="0">
                <a:srgbClr val="042958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44" name="Picture Placeholder 13">
            <a:extLst>
              <a:ext uri="{FF2B5EF4-FFF2-40B4-BE49-F238E27FC236}">
                <a16:creationId xmlns:a16="http://schemas.microsoft.com/office/drawing/2014/main" id="{0918122D-2FBF-6BD4-B0EF-9254961530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3129685" y="1145"/>
            <a:ext cx="2122821" cy="1893372"/>
          </a:xfrm>
          <a:prstGeom prst="rect">
            <a:avLst/>
          </a:pr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6E5BF-A010-16CD-77C2-9308160450C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457580"/>
            <a:ext cx="762000" cy="762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6529DF-1AA5-83E4-8DCE-0FBEC5E388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2150" y="3439532"/>
            <a:ext cx="4930983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0D9A1618-A876-571D-C0FC-6D334B992B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92149" y="5437372"/>
            <a:ext cx="4930983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945466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/Section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9">
            <a:extLst>
              <a:ext uri="{FF2B5EF4-FFF2-40B4-BE49-F238E27FC236}">
                <a16:creationId xmlns:a16="http://schemas.microsoft.com/office/drawing/2014/main" id="{35A01749-21A3-5027-DC0B-D837F2174F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9"/>
          </p:nvPr>
        </p:nvSpPr>
        <p:spPr>
          <a:xfrm>
            <a:off x="6175374" y="0"/>
            <a:ext cx="5351847" cy="4861597"/>
          </a:xfrm>
          <a:custGeom>
            <a:avLst/>
            <a:gdLst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9363 w 5059363"/>
              <a:gd name="connsiteY2" fmla="*/ 4856163 h 4856163"/>
              <a:gd name="connsiteX3" fmla="*/ 0 w 5059363"/>
              <a:gd name="connsiteY3" fmla="*/ 4856163 h 4856163"/>
              <a:gd name="connsiteX4" fmla="*/ 0 w 5059363"/>
              <a:gd name="connsiteY4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0 w 5059363"/>
              <a:gd name="connsiteY4" fmla="*/ 4856163 h 4856163"/>
              <a:gd name="connsiteX5" fmla="*/ 0 w 5059363"/>
              <a:gd name="connsiteY5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246851"/>
              <a:gd name="connsiteY0" fmla="*/ 0 h 5041571"/>
              <a:gd name="connsiteX1" fmla="*/ 5059363 w 5246851"/>
              <a:gd name="connsiteY1" fmla="*/ 0 h 5041571"/>
              <a:gd name="connsiteX2" fmla="*/ 5053582 w 5246851"/>
              <a:gd name="connsiteY2" fmla="*/ 2350008 h 5041571"/>
              <a:gd name="connsiteX3" fmla="*/ 5059363 w 5246851"/>
              <a:gd name="connsiteY3" fmla="*/ 4856163 h 5041571"/>
              <a:gd name="connsiteX4" fmla="*/ 2502406 w 5246851"/>
              <a:gd name="connsiteY4" fmla="*/ 4855464 h 5041571"/>
              <a:gd name="connsiteX5" fmla="*/ 0 w 5246851"/>
              <a:gd name="connsiteY5" fmla="*/ 4856163 h 5041571"/>
              <a:gd name="connsiteX6" fmla="*/ 0 w 5246851"/>
              <a:gd name="connsiteY6" fmla="*/ 0 h 5041571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8252"/>
              <a:gd name="connsiteX1" fmla="*/ 5059363 w 5059363"/>
              <a:gd name="connsiteY1" fmla="*/ 0 h 4858252"/>
              <a:gd name="connsiteX2" fmla="*/ 5053582 w 5059363"/>
              <a:gd name="connsiteY2" fmla="*/ 2350008 h 4858252"/>
              <a:gd name="connsiteX3" fmla="*/ 4291267 w 5059363"/>
              <a:gd name="connsiteY3" fmla="*/ 4115499 h 4858252"/>
              <a:gd name="connsiteX4" fmla="*/ 2502406 w 5059363"/>
              <a:gd name="connsiteY4" fmla="*/ 4855464 h 4858252"/>
              <a:gd name="connsiteX5" fmla="*/ 0 w 5059363"/>
              <a:gd name="connsiteY5" fmla="*/ 4856163 h 4858252"/>
              <a:gd name="connsiteX6" fmla="*/ 0 w 5059363"/>
              <a:gd name="connsiteY6" fmla="*/ 0 h 4858252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sX0" fmla="*/ 0 w 5111570"/>
              <a:gd name="csY0" fmla="*/ 0 h 4856163"/>
              <a:gd name="csX1" fmla="*/ 5059363 w 5111570"/>
              <a:gd name="csY1" fmla="*/ 269553 h 4856163"/>
              <a:gd name="csX2" fmla="*/ 5053582 w 5111570"/>
              <a:gd name="csY2" fmla="*/ 2350008 h 4856163"/>
              <a:gd name="csX3" fmla="*/ 4291267 w 5111570"/>
              <a:gd name="csY3" fmla="*/ 4115499 h 4856163"/>
              <a:gd name="csX4" fmla="*/ 2502406 w 5111570"/>
              <a:gd name="csY4" fmla="*/ 4855464 h 4856163"/>
              <a:gd name="csX5" fmla="*/ 0 w 5111570"/>
              <a:gd name="csY5" fmla="*/ 4856163 h 4856163"/>
              <a:gd name="csX6" fmla="*/ 0 w 5111570"/>
              <a:gd name="csY6" fmla="*/ 0 h 4856163"/>
              <a:gd name="csX0" fmla="*/ 0 w 5111570"/>
              <a:gd name="csY0" fmla="*/ 0 h 4595906"/>
              <a:gd name="csX1" fmla="*/ 5059363 w 5111570"/>
              <a:gd name="csY1" fmla="*/ 9296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9296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11570"/>
              <a:gd name="csY0" fmla="*/ 0 h 4595906"/>
              <a:gd name="csX1" fmla="*/ 5059363 w 5111570"/>
              <a:gd name="csY1" fmla="*/ 4648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059363" h="4595906">
                <a:moveTo>
                  <a:pt x="0" y="0"/>
                </a:moveTo>
                <a:lnTo>
                  <a:pt x="5059363" y="4648"/>
                </a:lnTo>
                <a:cubicBezTo>
                  <a:pt x="5057436" y="787984"/>
                  <a:pt x="5055301" y="1478858"/>
                  <a:pt x="5053582" y="2089751"/>
                </a:cubicBezTo>
                <a:cubicBezTo>
                  <a:pt x="5051863" y="2700644"/>
                  <a:pt x="4905861" y="3252432"/>
                  <a:pt x="4409143" y="3771045"/>
                </a:cubicBezTo>
                <a:cubicBezTo>
                  <a:pt x="3912425" y="4289658"/>
                  <a:pt x="3325715" y="4598738"/>
                  <a:pt x="2502406" y="4595207"/>
                </a:cubicBezTo>
                <a:lnTo>
                  <a:pt x="0" y="45959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/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5374" y="5710844"/>
            <a:ext cx="5351847" cy="1147156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B822B5-016F-1CD4-A314-5FFEC6D7CAD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457580"/>
            <a:ext cx="762000" cy="762000"/>
          </a:xfrm>
          <a:prstGeom prst="rect">
            <a:avLst/>
          </a:prstGeom>
        </p:spPr>
      </p:pic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FE8F1609-368C-C132-A525-A211A8BC50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1" hasCustomPrompt="1"/>
          </p:nvPr>
        </p:nvSpPr>
        <p:spPr>
          <a:xfrm>
            <a:off x="6467541" y="5029584"/>
            <a:ext cx="2388224" cy="1374391"/>
          </a:xfrm>
          <a:prstGeom prst="rect">
            <a:avLst/>
          </a:prstGeom>
        </p:spPr>
        <p:txBody>
          <a:bodyPr lIns="0" tIns="288000" rIns="0" bIns="0" anchor="ctr"/>
          <a:lstStyle>
            <a:lvl1pPr algn="l">
              <a:buNone/>
              <a:defRPr sz="15000" b="0" i="0">
                <a:solidFill>
                  <a:schemeClr val="accent3"/>
                </a:solidFill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33E5534-C6E1-3668-35BC-A25C56D77F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2150" y="3439532"/>
            <a:ext cx="4930983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chapter title</a:t>
            </a:r>
            <a:endParaRPr lang="en-NO" dirty="0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CFF83A7-FDF3-04A8-135D-CB758EFA3C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92149" y="5437372"/>
            <a:ext cx="4930983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3042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/Contact Info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9">
            <a:extLst>
              <a:ext uri="{FF2B5EF4-FFF2-40B4-BE49-F238E27FC236}">
                <a16:creationId xmlns:a16="http://schemas.microsoft.com/office/drawing/2014/main" id="{35A01749-21A3-5027-DC0B-D837F2174F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9"/>
          </p:nvPr>
        </p:nvSpPr>
        <p:spPr>
          <a:xfrm>
            <a:off x="688962" y="0"/>
            <a:ext cx="5351847" cy="4861597"/>
          </a:xfrm>
          <a:custGeom>
            <a:avLst/>
            <a:gdLst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9363 w 5059363"/>
              <a:gd name="connsiteY2" fmla="*/ 4856163 h 4856163"/>
              <a:gd name="connsiteX3" fmla="*/ 0 w 5059363"/>
              <a:gd name="connsiteY3" fmla="*/ 4856163 h 4856163"/>
              <a:gd name="connsiteX4" fmla="*/ 0 w 5059363"/>
              <a:gd name="connsiteY4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0 w 5059363"/>
              <a:gd name="connsiteY4" fmla="*/ 4856163 h 4856163"/>
              <a:gd name="connsiteX5" fmla="*/ 0 w 5059363"/>
              <a:gd name="connsiteY5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5059363 w 5059363"/>
              <a:gd name="connsiteY3" fmla="*/ 4856163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246851"/>
              <a:gd name="connsiteY0" fmla="*/ 0 h 5041571"/>
              <a:gd name="connsiteX1" fmla="*/ 5059363 w 5246851"/>
              <a:gd name="connsiteY1" fmla="*/ 0 h 5041571"/>
              <a:gd name="connsiteX2" fmla="*/ 5053582 w 5246851"/>
              <a:gd name="connsiteY2" fmla="*/ 2350008 h 5041571"/>
              <a:gd name="connsiteX3" fmla="*/ 5059363 w 5246851"/>
              <a:gd name="connsiteY3" fmla="*/ 4856163 h 5041571"/>
              <a:gd name="connsiteX4" fmla="*/ 2502406 w 5246851"/>
              <a:gd name="connsiteY4" fmla="*/ 4855464 h 5041571"/>
              <a:gd name="connsiteX5" fmla="*/ 0 w 5246851"/>
              <a:gd name="connsiteY5" fmla="*/ 4856163 h 5041571"/>
              <a:gd name="connsiteX6" fmla="*/ 0 w 5246851"/>
              <a:gd name="connsiteY6" fmla="*/ 0 h 5041571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8252"/>
              <a:gd name="connsiteX1" fmla="*/ 5059363 w 5059363"/>
              <a:gd name="connsiteY1" fmla="*/ 0 h 4858252"/>
              <a:gd name="connsiteX2" fmla="*/ 5053582 w 5059363"/>
              <a:gd name="connsiteY2" fmla="*/ 2350008 h 4858252"/>
              <a:gd name="connsiteX3" fmla="*/ 4291267 w 5059363"/>
              <a:gd name="connsiteY3" fmla="*/ 4115499 h 4858252"/>
              <a:gd name="connsiteX4" fmla="*/ 2502406 w 5059363"/>
              <a:gd name="connsiteY4" fmla="*/ 4855464 h 4858252"/>
              <a:gd name="connsiteX5" fmla="*/ 0 w 5059363"/>
              <a:gd name="connsiteY5" fmla="*/ 4856163 h 4858252"/>
              <a:gd name="connsiteX6" fmla="*/ 0 w 5059363"/>
              <a:gd name="connsiteY6" fmla="*/ 0 h 4858252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7"/>
              <a:gd name="connsiteX1" fmla="*/ 5059363 w 5059363"/>
              <a:gd name="connsiteY1" fmla="*/ 0 h 4856167"/>
              <a:gd name="connsiteX2" fmla="*/ 5053582 w 5059363"/>
              <a:gd name="connsiteY2" fmla="*/ 2350008 h 4856167"/>
              <a:gd name="connsiteX3" fmla="*/ 4291267 w 5059363"/>
              <a:gd name="connsiteY3" fmla="*/ 4115499 h 4856167"/>
              <a:gd name="connsiteX4" fmla="*/ 2502406 w 5059363"/>
              <a:gd name="connsiteY4" fmla="*/ 4855464 h 4856167"/>
              <a:gd name="connsiteX5" fmla="*/ 0 w 5059363"/>
              <a:gd name="connsiteY5" fmla="*/ 4856163 h 4856167"/>
              <a:gd name="connsiteX6" fmla="*/ 0 w 5059363"/>
              <a:gd name="connsiteY6" fmla="*/ 0 h 4856167"/>
              <a:gd name="connsiteX0" fmla="*/ 0 w 5059363"/>
              <a:gd name="connsiteY0" fmla="*/ 0 h 4856163"/>
              <a:gd name="connsiteX1" fmla="*/ 5059363 w 5059363"/>
              <a:gd name="connsiteY1" fmla="*/ 0 h 4856163"/>
              <a:gd name="connsiteX2" fmla="*/ 5053582 w 5059363"/>
              <a:gd name="connsiteY2" fmla="*/ 2350008 h 4856163"/>
              <a:gd name="connsiteX3" fmla="*/ 4291267 w 5059363"/>
              <a:gd name="connsiteY3" fmla="*/ 4115499 h 4856163"/>
              <a:gd name="connsiteX4" fmla="*/ 2502406 w 5059363"/>
              <a:gd name="connsiteY4" fmla="*/ 4855464 h 4856163"/>
              <a:gd name="connsiteX5" fmla="*/ 0 w 5059363"/>
              <a:gd name="connsiteY5" fmla="*/ 4856163 h 4856163"/>
              <a:gd name="connsiteX6" fmla="*/ 0 w 5059363"/>
              <a:gd name="connsiteY6" fmla="*/ 0 h 4856163"/>
              <a:gd name="csX0" fmla="*/ 0 w 5111570"/>
              <a:gd name="csY0" fmla="*/ 0 h 4856163"/>
              <a:gd name="csX1" fmla="*/ 5059363 w 5111570"/>
              <a:gd name="csY1" fmla="*/ 269553 h 4856163"/>
              <a:gd name="csX2" fmla="*/ 5053582 w 5111570"/>
              <a:gd name="csY2" fmla="*/ 2350008 h 4856163"/>
              <a:gd name="csX3" fmla="*/ 4291267 w 5111570"/>
              <a:gd name="csY3" fmla="*/ 4115499 h 4856163"/>
              <a:gd name="csX4" fmla="*/ 2502406 w 5111570"/>
              <a:gd name="csY4" fmla="*/ 4855464 h 4856163"/>
              <a:gd name="csX5" fmla="*/ 0 w 5111570"/>
              <a:gd name="csY5" fmla="*/ 4856163 h 4856163"/>
              <a:gd name="csX6" fmla="*/ 0 w 5111570"/>
              <a:gd name="csY6" fmla="*/ 0 h 4856163"/>
              <a:gd name="csX0" fmla="*/ 0 w 5111570"/>
              <a:gd name="csY0" fmla="*/ 0 h 4595906"/>
              <a:gd name="csX1" fmla="*/ 5059363 w 5111570"/>
              <a:gd name="csY1" fmla="*/ 9296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9296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11570"/>
              <a:gd name="csY0" fmla="*/ 0 h 4595906"/>
              <a:gd name="csX1" fmla="*/ 5059363 w 5111570"/>
              <a:gd name="csY1" fmla="*/ 4648 h 4595906"/>
              <a:gd name="csX2" fmla="*/ 5053582 w 5111570"/>
              <a:gd name="csY2" fmla="*/ 2089751 h 4595906"/>
              <a:gd name="csX3" fmla="*/ 4291267 w 5111570"/>
              <a:gd name="csY3" fmla="*/ 3855242 h 4595906"/>
              <a:gd name="csX4" fmla="*/ 2502406 w 5111570"/>
              <a:gd name="csY4" fmla="*/ 4595207 h 4595906"/>
              <a:gd name="csX5" fmla="*/ 0 w 5111570"/>
              <a:gd name="csY5" fmla="*/ 4595906 h 4595906"/>
              <a:gd name="csX6" fmla="*/ 0 w 5111570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291267 w 5059363"/>
              <a:gd name="csY3" fmla="*/ 3855242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102843"/>
              <a:gd name="csY0" fmla="*/ 0 h 4595906"/>
              <a:gd name="csX1" fmla="*/ 5059363 w 5102843"/>
              <a:gd name="csY1" fmla="*/ 4648 h 4595906"/>
              <a:gd name="csX2" fmla="*/ 5053582 w 5102843"/>
              <a:gd name="csY2" fmla="*/ 2089751 h 4595906"/>
              <a:gd name="csX3" fmla="*/ 4409143 w 5102843"/>
              <a:gd name="csY3" fmla="*/ 3771045 h 4595906"/>
              <a:gd name="csX4" fmla="*/ 2502406 w 5102843"/>
              <a:gd name="csY4" fmla="*/ 4595207 h 4595906"/>
              <a:gd name="csX5" fmla="*/ 0 w 5102843"/>
              <a:gd name="csY5" fmla="*/ 4595906 h 4595906"/>
              <a:gd name="csX6" fmla="*/ 0 w 510284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  <a:gd name="csX0" fmla="*/ 0 w 5059363"/>
              <a:gd name="csY0" fmla="*/ 0 h 4595906"/>
              <a:gd name="csX1" fmla="*/ 5059363 w 5059363"/>
              <a:gd name="csY1" fmla="*/ 4648 h 4595906"/>
              <a:gd name="csX2" fmla="*/ 5053582 w 5059363"/>
              <a:gd name="csY2" fmla="*/ 2089751 h 4595906"/>
              <a:gd name="csX3" fmla="*/ 4409143 w 5059363"/>
              <a:gd name="csY3" fmla="*/ 3771045 h 4595906"/>
              <a:gd name="csX4" fmla="*/ 2502406 w 5059363"/>
              <a:gd name="csY4" fmla="*/ 4595207 h 4595906"/>
              <a:gd name="csX5" fmla="*/ 0 w 5059363"/>
              <a:gd name="csY5" fmla="*/ 4595906 h 4595906"/>
              <a:gd name="csX6" fmla="*/ 0 w 5059363"/>
              <a:gd name="csY6" fmla="*/ 0 h 45959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059363" h="4595906">
                <a:moveTo>
                  <a:pt x="0" y="0"/>
                </a:moveTo>
                <a:lnTo>
                  <a:pt x="5059363" y="4648"/>
                </a:lnTo>
                <a:cubicBezTo>
                  <a:pt x="5057436" y="787984"/>
                  <a:pt x="5055301" y="1478858"/>
                  <a:pt x="5053582" y="2089751"/>
                </a:cubicBezTo>
                <a:cubicBezTo>
                  <a:pt x="5051863" y="2700644"/>
                  <a:pt x="4905861" y="3252432"/>
                  <a:pt x="4409143" y="3771045"/>
                </a:cubicBezTo>
                <a:cubicBezTo>
                  <a:pt x="3912425" y="4289658"/>
                  <a:pt x="3325715" y="4598738"/>
                  <a:pt x="2502406" y="4595207"/>
                </a:cubicBezTo>
                <a:lnTo>
                  <a:pt x="0" y="45959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/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88962" y="5710844"/>
            <a:ext cx="5351847" cy="1147156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B822B5-016F-1CD4-A314-5FFEC6D7CAD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38920" y="457580"/>
            <a:ext cx="762000" cy="762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115C687-F480-D0A3-CC4E-7843F9F53D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238375" y="3439532"/>
            <a:ext cx="4930983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Museo Slab 500" panose="02000000000000000000" pitchFamily="2" charset="77"/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F3A924DF-338E-15D1-742E-F53E1701E6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238374" y="5437372"/>
            <a:ext cx="4930983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bg2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Click to add contact info</a:t>
            </a:r>
          </a:p>
        </p:txBody>
      </p:sp>
    </p:spTree>
    <p:extLst>
      <p:ext uri="{BB962C8B-B14F-4D97-AF65-F5344CB8AC3E}">
        <p14:creationId xmlns:p14="http://schemas.microsoft.com/office/powerpoint/2010/main" val="1901326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2917A3-2F9E-32DF-6C22-AA4FA6B2E7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8934904" y="-47135"/>
            <a:ext cx="3298664" cy="4984348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ln w="127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Table of Contents</a:t>
            </a:r>
            <a:endParaRPr lang="en-NO" dirty="0"/>
          </a:p>
        </p:txBody>
      </p:sp>
      <p:sp>
        <p:nvSpPr>
          <p:cNvPr id="57" name="Text Placeholder 44">
            <a:extLst>
              <a:ext uri="{FF2B5EF4-FFF2-40B4-BE49-F238E27FC236}">
                <a16:creationId xmlns:a16="http://schemas.microsoft.com/office/drawing/2014/main" id="{42C4B807-343E-C56B-8C82-8D5BBB6497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695325" y="2742476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2" name="Text Placeholder 44">
            <a:extLst>
              <a:ext uri="{FF2B5EF4-FFF2-40B4-BE49-F238E27FC236}">
                <a16:creationId xmlns:a16="http://schemas.microsoft.com/office/drawing/2014/main" id="{06B474E0-27FD-D17A-AD9D-25E2138DD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695324" y="3048417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02</a:t>
            </a:r>
          </a:p>
        </p:txBody>
      </p:sp>
      <p:sp>
        <p:nvSpPr>
          <p:cNvPr id="3" name="Text Placeholder 44">
            <a:extLst>
              <a:ext uri="{FF2B5EF4-FFF2-40B4-BE49-F238E27FC236}">
                <a16:creationId xmlns:a16="http://schemas.microsoft.com/office/drawing/2014/main" id="{BA20D32E-23F0-A455-F913-F5CE65F5F0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695325" y="3354358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03</a:t>
            </a:r>
          </a:p>
        </p:txBody>
      </p:sp>
      <p:sp>
        <p:nvSpPr>
          <p:cNvPr id="4" name="Text Placeholder 44">
            <a:extLst>
              <a:ext uri="{FF2B5EF4-FFF2-40B4-BE49-F238E27FC236}">
                <a16:creationId xmlns:a16="http://schemas.microsoft.com/office/drawing/2014/main" id="{416E3571-9A90-4A22-E2F0-A44B197574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695325" y="3660299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04</a:t>
            </a:r>
          </a:p>
        </p:txBody>
      </p:sp>
      <p:sp>
        <p:nvSpPr>
          <p:cNvPr id="5" name="Text Placeholder 44">
            <a:extLst>
              <a:ext uri="{FF2B5EF4-FFF2-40B4-BE49-F238E27FC236}">
                <a16:creationId xmlns:a16="http://schemas.microsoft.com/office/drawing/2014/main" id="{4966A9E5-AF62-A8B3-6C0F-0FD630F98B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695325" y="3966240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05</a:t>
            </a:r>
          </a:p>
        </p:txBody>
      </p:sp>
      <p:sp>
        <p:nvSpPr>
          <p:cNvPr id="6" name="Text Placeholder 44">
            <a:extLst>
              <a:ext uri="{FF2B5EF4-FFF2-40B4-BE49-F238E27FC236}">
                <a16:creationId xmlns:a16="http://schemas.microsoft.com/office/drawing/2014/main" id="{2B8DA077-BAF4-EE44-3870-74AB8FAF91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6" hasCustomPrompt="1"/>
          </p:nvPr>
        </p:nvSpPr>
        <p:spPr>
          <a:xfrm>
            <a:off x="695325" y="4272181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06</a:t>
            </a:r>
          </a:p>
        </p:txBody>
      </p:sp>
      <p:sp>
        <p:nvSpPr>
          <p:cNvPr id="7" name="Text Placeholder 44">
            <a:extLst>
              <a:ext uri="{FF2B5EF4-FFF2-40B4-BE49-F238E27FC236}">
                <a16:creationId xmlns:a16="http://schemas.microsoft.com/office/drawing/2014/main" id="{E585FB76-88E1-01DE-2DCD-50E9E32256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7" hasCustomPrompt="1"/>
          </p:nvPr>
        </p:nvSpPr>
        <p:spPr>
          <a:xfrm>
            <a:off x="695324" y="4578122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07</a:t>
            </a:r>
          </a:p>
        </p:txBody>
      </p:sp>
      <p:sp>
        <p:nvSpPr>
          <p:cNvPr id="8" name="Text Placeholder 44">
            <a:extLst>
              <a:ext uri="{FF2B5EF4-FFF2-40B4-BE49-F238E27FC236}">
                <a16:creationId xmlns:a16="http://schemas.microsoft.com/office/drawing/2014/main" id="{CDA55053-8C71-323B-8F84-0638D7BF6A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8" hasCustomPrompt="1"/>
          </p:nvPr>
        </p:nvSpPr>
        <p:spPr>
          <a:xfrm>
            <a:off x="695323" y="4884063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08</a:t>
            </a:r>
          </a:p>
        </p:txBody>
      </p:sp>
      <p:sp>
        <p:nvSpPr>
          <p:cNvPr id="9" name="Text Placeholder 44">
            <a:extLst>
              <a:ext uri="{FF2B5EF4-FFF2-40B4-BE49-F238E27FC236}">
                <a16:creationId xmlns:a16="http://schemas.microsoft.com/office/drawing/2014/main" id="{58F777C4-D126-5F6C-4533-782F0E79F6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9" hasCustomPrompt="1"/>
          </p:nvPr>
        </p:nvSpPr>
        <p:spPr>
          <a:xfrm>
            <a:off x="695324" y="5190004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09</a:t>
            </a:r>
          </a:p>
        </p:txBody>
      </p:sp>
      <p:sp>
        <p:nvSpPr>
          <p:cNvPr id="10" name="Text Placeholder 44">
            <a:extLst>
              <a:ext uri="{FF2B5EF4-FFF2-40B4-BE49-F238E27FC236}">
                <a16:creationId xmlns:a16="http://schemas.microsoft.com/office/drawing/2014/main" id="{BDE24BFE-2FEF-3235-F967-08E4D3F012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0" hasCustomPrompt="1"/>
          </p:nvPr>
        </p:nvSpPr>
        <p:spPr>
          <a:xfrm>
            <a:off x="695324" y="5495945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10</a:t>
            </a:r>
          </a:p>
        </p:txBody>
      </p:sp>
      <p:sp>
        <p:nvSpPr>
          <p:cNvPr id="11" name="Text Placeholder 44">
            <a:extLst>
              <a:ext uri="{FF2B5EF4-FFF2-40B4-BE49-F238E27FC236}">
                <a16:creationId xmlns:a16="http://schemas.microsoft.com/office/drawing/2014/main" id="{742D6028-65ED-F08C-285E-0F174E551D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1" hasCustomPrompt="1"/>
          </p:nvPr>
        </p:nvSpPr>
        <p:spPr>
          <a:xfrm>
            <a:off x="695324" y="5801886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11</a:t>
            </a:r>
          </a:p>
        </p:txBody>
      </p:sp>
      <p:sp>
        <p:nvSpPr>
          <p:cNvPr id="15" name="Text Placeholder 44">
            <a:extLst>
              <a:ext uri="{FF2B5EF4-FFF2-40B4-BE49-F238E27FC236}">
                <a16:creationId xmlns:a16="http://schemas.microsoft.com/office/drawing/2014/main" id="{88D77792-5EB9-9E5D-7823-AD158D947F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695322" y="6107829"/>
            <a:ext cx="1208890" cy="278116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NO"/>
              <a:t>12</a:t>
            </a:r>
          </a:p>
        </p:txBody>
      </p:sp>
      <p:sp>
        <p:nvSpPr>
          <p:cNvPr id="45" name="Text 1">
            <a:extLst>
              <a:ext uri="{FF2B5EF4-FFF2-40B4-BE49-F238E27FC236}">
                <a16:creationId xmlns:a16="http://schemas.microsoft.com/office/drawing/2014/main" id="{B4E78663-AAA5-F495-05D8-C4F2639F0A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/>
          </p:nvPr>
        </p:nvSpPr>
        <p:spPr>
          <a:xfrm>
            <a:off x="2055042" y="274247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Font typeface="Arial" panose="020B0604020202020204" pitchFamily="34" charset="0"/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FEE4CB05-B860-B5DC-AC43-508506DD47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/>
          </p:nvPr>
        </p:nvSpPr>
        <p:spPr>
          <a:xfrm>
            <a:off x="2055042" y="3048417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84B64C8D-FF40-1B33-D422-F348C5930D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/>
          </p:nvPr>
        </p:nvSpPr>
        <p:spPr>
          <a:xfrm>
            <a:off x="2055042" y="3354358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318AC821-E058-063D-CC5C-E63EE1F399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/>
          </p:nvPr>
        </p:nvSpPr>
        <p:spPr>
          <a:xfrm>
            <a:off x="2055042" y="366029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1">
            <a:extLst>
              <a:ext uri="{FF2B5EF4-FFF2-40B4-BE49-F238E27FC236}">
                <a16:creationId xmlns:a16="http://schemas.microsoft.com/office/drawing/2014/main" id="{7DFAFBEA-F3AF-958E-5339-F080430502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/>
          </p:nvPr>
        </p:nvSpPr>
        <p:spPr>
          <a:xfrm>
            <a:off x="2055042" y="3966240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37A321A1-B172-EB5D-9153-EF0AD6814F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/>
          </p:nvPr>
        </p:nvSpPr>
        <p:spPr>
          <a:xfrm>
            <a:off x="2055042" y="4272181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A57B9AFD-15A0-2787-36DD-04AD6B9C2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/>
          </p:nvPr>
        </p:nvSpPr>
        <p:spPr>
          <a:xfrm>
            <a:off x="2055042" y="4578122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1">
            <a:extLst>
              <a:ext uri="{FF2B5EF4-FFF2-40B4-BE49-F238E27FC236}">
                <a16:creationId xmlns:a16="http://schemas.microsoft.com/office/drawing/2014/main" id="{A98A8CE7-FE10-D8AF-2676-418B82841C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/>
          </p:nvPr>
        </p:nvSpPr>
        <p:spPr>
          <a:xfrm>
            <a:off x="2055042" y="4884063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1">
            <a:extLst>
              <a:ext uri="{FF2B5EF4-FFF2-40B4-BE49-F238E27FC236}">
                <a16:creationId xmlns:a16="http://schemas.microsoft.com/office/drawing/2014/main" id="{A8ED9676-E4CB-2CDB-85F2-C569046949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0"/>
          </p:nvPr>
        </p:nvSpPr>
        <p:spPr>
          <a:xfrm>
            <a:off x="2055042" y="5190004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 1">
            <a:extLst>
              <a:ext uri="{FF2B5EF4-FFF2-40B4-BE49-F238E27FC236}">
                <a16:creationId xmlns:a16="http://schemas.microsoft.com/office/drawing/2014/main" id="{EF3F3E59-9539-8A44-9A67-E0BDBA8685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/>
          </p:nvPr>
        </p:nvSpPr>
        <p:spPr>
          <a:xfrm>
            <a:off x="2055042" y="5495945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3A19CE9E-AA0B-52B8-B2EF-81FC8D8423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2"/>
          </p:nvPr>
        </p:nvSpPr>
        <p:spPr>
          <a:xfrm>
            <a:off x="2055042" y="580188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Text 1">
            <a:extLst>
              <a:ext uri="{FF2B5EF4-FFF2-40B4-BE49-F238E27FC236}">
                <a16:creationId xmlns:a16="http://schemas.microsoft.com/office/drawing/2014/main" id="{B449A0B1-5798-F948-94AF-E5BEAAFD3E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/>
          </p:nvPr>
        </p:nvSpPr>
        <p:spPr>
          <a:xfrm>
            <a:off x="2055042" y="610782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3A89740A-2CFE-7BAC-C610-F0D5F8BC98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414778" y="2723622"/>
            <a:ext cx="1616696" cy="4290655"/>
          </a:xfrm>
          <a:custGeom>
            <a:avLst/>
            <a:gdLst>
              <a:gd name="csX0" fmla="*/ 0 w 1550708"/>
              <a:gd name="csY0" fmla="*/ 0 h 4115525"/>
              <a:gd name="csX1" fmla="*/ 153147 w 1550708"/>
              <a:gd name="csY1" fmla="*/ 0 h 4115525"/>
              <a:gd name="csX2" fmla="*/ 1550708 w 1550708"/>
              <a:gd name="csY2" fmla="*/ 1397561 h 4115525"/>
              <a:gd name="csX3" fmla="*/ 1550708 w 1550708"/>
              <a:gd name="csY3" fmla="*/ 4115525 h 4115525"/>
              <a:gd name="csX4" fmla="*/ 0 w 1550708"/>
              <a:gd name="csY4" fmla="*/ 4115525 h 4115525"/>
              <a:gd name="csX5" fmla="*/ 0 w 1550708"/>
              <a:gd name="csY5" fmla="*/ 0 h 4115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1550708" h="4115525">
                <a:moveTo>
                  <a:pt x="0" y="0"/>
                </a:moveTo>
                <a:lnTo>
                  <a:pt x="153147" y="0"/>
                </a:lnTo>
                <a:cubicBezTo>
                  <a:pt x="924999" y="0"/>
                  <a:pt x="1550708" y="625709"/>
                  <a:pt x="1550708" y="1397561"/>
                </a:cubicBezTo>
                <a:lnTo>
                  <a:pt x="1550708" y="4115525"/>
                </a:lnTo>
                <a:lnTo>
                  <a:pt x="0" y="4115525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695477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Click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391A645-1BF4-C97E-30F6-AFDCB66D7A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10102478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277825A-88C5-9960-928D-EF3BBF6D69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72029090-675A-2E83-4BC2-5897F4659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2560530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 userDrawn="1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8BA64E84-DD4C-32BC-7DCC-B348F5881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E7AFF40E-19C0-30F4-CA55-C70FE69EB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3F157BF1-A453-C1C8-228B-681A0A7D47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617344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D5F72F-E106-9B4D-7061-5302164624C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A95EB87-2AAE-BBDB-7A63-BFC926FB26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C4BD3AD0-A0DD-DC49-1334-9E7D4264C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890942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6C4DA3DC-2DEA-1A1B-9B3B-BB5267C6C9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3861F6EE-E14C-F2B5-82B8-739A6A61EC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8E752EE9-3E22-0593-6581-5A0642C8E2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82887DD-DBCF-34A1-8FDB-443EF53DA0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4118514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4970E4C4-26AF-7D53-99BC-AB337F66E3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7542213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5C89552-28E8-A1E9-F007-04FAB1BC88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6C5CC0F4-A1B8-B012-777B-5D02AD9435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183183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6717D6F3-0F20-ECED-E9FE-A10294C0AE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49620CA-9EE7-6C3B-2FFA-591B3C2918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344269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61742D83-8133-AE28-6056-5495C26BF4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6" hasCustomPrompt="1"/>
          </p:nvPr>
        </p:nvSpPr>
        <p:spPr>
          <a:xfrm>
            <a:off x="618175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660BFBCF-C999-F230-CBE5-8DB7ADEBB7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8893236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B7433B-94E1-1565-59B0-6B582DD900B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C78D7B5-6A4E-46AF-F76B-F6D079797E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76060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1C37B86A-77A0-5120-7939-D31BB2138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pic>
        <p:nvPicPr>
          <p:cNvPr id="3" name="Picture Placeholder 11">
            <a:extLst>
              <a:ext uri="{FF2B5EF4-FFF2-40B4-BE49-F238E27FC236}">
                <a16:creationId xmlns:a16="http://schemas.microsoft.com/office/drawing/2014/main" id="{4AEBF5F5-3C3F-959B-CC6E-0ABC54D5E4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3445" y="2708275"/>
            <a:ext cx="5334192" cy="3635040"/>
          </a:xfrm>
          <a:prstGeom prst="rect">
            <a:avLst/>
          </a:prstGeom>
        </p:spPr>
      </p:pic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382E31E6-99E7-6535-C59D-2EF9CA9021F5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6173445" y="2708275"/>
            <a:ext cx="5334192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895F9413-5D19-3D4C-6F3D-07C90604AE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82CFC-BB18-3E94-BFFC-478406CDD57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FC83361B-9F24-60E0-888B-314A6C3B89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6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6290666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9204A9C6-9397-E17D-F1E4-E539F5F4F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pic>
        <p:nvPicPr>
          <p:cNvPr id="2" name="Picture Placeholder 10">
            <a:extLst>
              <a:ext uri="{FF2B5EF4-FFF2-40B4-BE49-F238E27FC236}">
                <a16:creationId xmlns:a16="http://schemas.microsoft.com/office/drawing/2014/main" id="{A1F3E622-1744-6EAC-9FB6-E333AE08BD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634" y="2708275"/>
            <a:ext cx="5323231" cy="3635040"/>
          </a:xfrm>
          <a:prstGeom prst="rect">
            <a:avLst/>
          </a:prstGeom>
        </p:spPr>
      </p:pic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6B6B5C4E-2814-55FD-99C8-4F9E18E2144F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703634" y="2708275"/>
            <a:ext cx="5323231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Content Placeholder 10">
            <a:extLst>
              <a:ext uri="{FF2B5EF4-FFF2-40B4-BE49-F238E27FC236}">
                <a16:creationId xmlns:a16="http://schemas.microsoft.com/office/drawing/2014/main" id="{095F7A6A-F9C5-34F0-4BAC-E538977B0B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618008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C48D4BC-7785-1680-C614-C964F03835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F11FB20D-EAA0-B641-F980-C0D413A723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5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410098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336717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2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078F01F0-F842-1781-3FF5-457594232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D6E32C-816B-0A55-27A8-3D40297E92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4290" y="2711795"/>
            <a:ext cx="53232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71F70065-3B43-AF2F-B75D-9FA1B81484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3"/>
          </p:nvPr>
        </p:nvSpPr>
        <p:spPr>
          <a:xfrm>
            <a:off x="5077657" y="542915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048B572-EBBE-A1AB-9E1B-962C799B34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9" hasCustomPrompt="1"/>
          </p:nvPr>
        </p:nvSpPr>
        <p:spPr>
          <a:xfrm>
            <a:off x="960438" y="3015008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0A18EFB-E4FF-F6B7-3ADE-FAEA0F9FE7E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F94057A-349B-874E-78AA-2A66435C87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E4FCA7-00A3-1B1E-D59C-46B277A1A8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3444" y="2708275"/>
            <a:ext cx="532323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A322D50B-246E-114B-C47B-9FE23E9758F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0"/>
          </p:nvPr>
        </p:nvSpPr>
        <p:spPr>
          <a:xfrm>
            <a:off x="10546811" y="542563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5D46FC56-9B2A-161E-1BBF-3C099A7733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6429592" y="3011488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896020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3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078F01F0-F842-1781-3FF5-457594232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75E753-2FB8-A5E0-208C-B690399808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95325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FE524F-5114-AD7F-A0BA-3E0415194F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118514" y="2714971"/>
            <a:ext cx="3264279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B8FB91-EE24-9F2D-3322-83AA5A068C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541702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6" name="Online Image Placeholder 14">
            <a:extLst>
              <a:ext uri="{FF2B5EF4-FFF2-40B4-BE49-F238E27FC236}">
                <a16:creationId xmlns:a16="http://schemas.microsoft.com/office/drawing/2014/main" id="{EC567AC4-DE44-F53A-4EC8-B447344507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5"/>
          </p:nvPr>
        </p:nvSpPr>
        <p:spPr>
          <a:xfrm>
            <a:off x="2974968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574194E4-738C-3F50-120D-630F20A1D5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6"/>
          </p:nvPr>
        </p:nvSpPr>
        <p:spPr>
          <a:xfrm>
            <a:off x="639457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Online Image Placeholder 14">
            <a:extLst>
              <a:ext uri="{FF2B5EF4-FFF2-40B4-BE49-F238E27FC236}">
                <a16:creationId xmlns:a16="http://schemas.microsoft.com/office/drawing/2014/main" id="{65101D5C-CCEE-43B6-FD3F-55EBBF8087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7"/>
          </p:nvPr>
        </p:nvSpPr>
        <p:spPr>
          <a:xfrm>
            <a:off x="9823572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FC190012-0EE8-BE62-F1B9-289B256464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9" hasCustomPrompt="1"/>
          </p:nvPr>
        </p:nvSpPr>
        <p:spPr>
          <a:xfrm>
            <a:off x="960438" y="3015008"/>
            <a:ext cx="2752215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857C5AC4-53C4-8FB9-46AA-5CF821C0E2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0" hasCustomPrompt="1"/>
          </p:nvPr>
        </p:nvSpPr>
        <p:spPr>
          <a:xfrm>
            <a:off x="4374546" y="3015008"/>
            <a:ext cx="274863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A3753034-2229-B05F-7BF1-4B27C21804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7797734" y="3015008"/>
            <a:ext cx="2754441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A9777B-68C7-A410-A69A-F0C36D9B41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CBCF7630-E746-105C-D824-1B8320D3CA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229466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4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19F05E3-23E2-708E-A4E1-0E79552B27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4385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52ABAC-89BA-EA68-CC9F-805677958C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95325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D4630B-9701-08B0-1C6B-262ECAD5C3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913495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2079BA-13D9-C2CC-D541-33F5FB38BA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4435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5" name="Online Image Placeholder 14">
            <a:extLst>
              <a:ext uri="{FF2B5EF4-FFF2-40B4-BE49-F238E27FC236}">
                <a16:creationId xmlns:a16="http://schemas.microsoft.com/office/drawing/2014/main" id="{7C70F5FB-23BF-6DA1-4856-D0480F8691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7"/>
          </p:nvPr>
        </p:nvSpPr>
        <p:spPr>
          <a:xfrm>
            <a:off x="241693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Online Image Placeholder 14">
            <a:extLst>
              <a:ext uri="{FF2B5EF4-FFF2-40B4-BE49-F238E27FC236}">
                <a16:creationId xmlns:a16="http://schemas.microsoft.com/office/drawing/2014/main" id="{4CAD4280-6B95-54AA-4E06-1476B1D395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8"/>
          </p:nvPr>
        </p:nvSpPr>
        <p:spPr>
          <a:xfrm>
            <a:off x="515599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Online Image Placeholder 14">
            <a:extLst>
              <a:ext uri="{FF2B5EF4-FFF2-40B4-BE49-F238E27FC236}">
                <a16:creationId xmlns:a16="http://schemas.microsoft.com/office/drawing/2014/main" id="{83F3E547-4267-E22F-0A6D-2D4AE30231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9"/>
          </p:nvPr>
        </p:nvSpPr>
        <p:spPr>
          <a:xfrm>
            <a:off x="789604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Online Image Placeholder 14">
            <a:extLst>
              <a:ext uri="{FF2B5EF4-FFF2-40B4-BE49-F238E27FC236}">
                <a16:creationId xmlns:a16="http://schemas.microsoft.com/office/drawing/2014/main" id="{3137BF8B-E492-A096-4F96-E66C5E76B3A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0"/>
          </p:nvPr>
        </p:nvSpPr>
        <p:spPr>
          <a:xfrm>
            <a:off x="10635573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277B728C-36AF-D3BC-94DE-2391672F1B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828294" y="3015008"/>
            <a:ext cx="2317244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370797AC-767F-885C-0C33-BAE80A333A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3580309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53834AF7-DC61-4DE2-D23B-B84F1BDFCE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6320358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3" name="Text Placeholder 16">
            <a:extLst>
              <a:ext uri="{FF2B5EF4-FFF2-40B4-BE49-F238E27FC236}">
                <a16:creationId xmlns:a16="http://schemas.microsoft.com/office/drawing/2014/main" id="{6AB2FDEF-34F8-985B-B7E9-CC41E59ED4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9059419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5C9C0-7DCE-CE57-6C6F-B2A56A0BAE8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CD451248-3474-CF3C-5090-7960373796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3382573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6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078F01F0-F842-1781-3FF5-457594232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75E753-2FB8-A5E0-208C-B690399808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951" y="2711795"/>
            <a:ext cx="3264279" cy="17575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2C045ABC-C796-46D8-CD4F-BC3921DB73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0"/>
          </p:nvPr>
        </p:nvSpPr>
        <p:spPr>
          <a:xfrm>
            <a:off x="3320926" y="379212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FCAD72-B9ED-2568-C394-D2C3A4CA40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951" y="4589304"/>
            <a:ext cx="3264279" cy="17575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0" name="Online Image Placeholder 14">
            <a:extLst>
              <a:ext uri="{FF2B5EF4-FFF2-40B4-BE49-F238E27FC236}">
                <a16:creationId xmlns:a16="http://schemas.microsoft.com/office/drawing/2014/main" id="{67318FE8-0A9C-DEF9-B05A-8EB68FBE705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2"/>
          </p:nvPr>
        </p:nvSpPr>
        <p:spPr>
          <a:xfrm>
            <a:off x="3320926" y="566963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533628-6769-7713-469E-3D12B9E7FC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127140" y="2720001"/>
            <a:ext cx="3264279" cy="17575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3" name="Online Image Placeholder 14">
            <a:extLst>
              <a:ext uri="{FF2B5EF4-FFF2-40B4-BE49-F238E27FC236}">
                <a16:creationId xmlns:a16="http://schemas.microsoft.com/office/drawing/2014/main" id="{129B207C-86F7-C8FD-94AF-84135B3641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4"/>
          </p:nvPr>
        </p:nvSpPr>
        <p:spPr>
          <a:xfrm>
            <a:off x="6744115" y="3800329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076E91E-CFC1-26D2-58FB-FC95A24725F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127140" y="4597510"/>
            <a:ext cx="3264279" cy="17575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6" name="Online Image Placeholder 14">
            <a:extLst>
              <a:ext uri="{FF2B5EF4-FFF2-40B4-BE49-F238E27FC236}">
                <a16:creationId xmlns:a16="http://schemas.microsoft.com/office/drawing/2014/main" id="{68DB7296-8958-A395-506E-2E91B00692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6"/>
          </p:nvPr>
        </p:nvSpPr>
        <p:spPr>
          <a:xfrm>
            <a:off x="6744115" y="567783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EAAC73F-41D2-832E-69E2-58BD39A9B52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550328" y="2711795"/>
            <a:ext cx="3264279" cy="17575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9" name="Online Image Placeholder 14">
            <a:extLst>
              <a:ext uri="{FF2B5EF4-FFF2-40B4-BE49-F238E27FC236}">
                <a16:creationId xmlns:a16="http://schemas.microsoft.com/office/drawing/2014/main" id="{47A72EEF-E1F4-F743-8411-8DA65D5F71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8"/>
          </p:nvPr>
        </p:nvSpPr>
        <p:spPr>
          <a:xfrm>
            <a:off x="10167303" y="379212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B94F6C3-2DD8-63BB-21EC-DDD655C453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550328" y="4589304"/>
            <a:ext cx="3264279" cy="17575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2" name="Online Image Placeholder 14">
            <a:extLst>
              <a:ext uri="{FF2B5EF4-FFF2-40B4-BE49-F238E27FC236}">
                <a16:creationId xmlns:a16="http://schemas.microsoft.com/office/drawing/2014/main" id="{B2878F91-1EC0-9715-C213-FDEF11392E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40"/>
          </p:nvPr>
        </p:nvSpPr>
        <p:spPr>
          <a:xfrm>
            <a:off x="10167303" y="566963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3" name="Text Placeholder 16">
            <a:extLst>
              <a:ext uri="{FF2B5EF4-FFF2-40B4-BE49-F238E27FC236}">
                <a16:creationId xmlns:a16="http://schemas.microsoft.com/office/drawing/2014/main" id="{6AC5643E-72CE-2918-4437-68934110E7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1" hasCustomPrompt="1"/>
          </p:nvPr>
        </p:nvSpPr>
        <p:spPr>
          <a:xfrm>
            <a:off x="843396" y="2886594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23994E63-5EB2-9FA4-59FB-4BBA0B41ED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4273063" y="2886594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5" name="Text Placeholder 16">
            <a:extLst>
              <a:ext uri="{FF2B5EF4-FFF2-40B4-BE49-F238E27FC236}">
                <a16:creationId xmlns:a16="http://schemas.microsoft.com/office/drawing/2014/main" id="{35CCA195-2274-4BE7-9D5A-A5704CEDE4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 hasCustomPrompt="1"/>
          </p:nvPr>
        </p:nvSpPr>
        <p:spPr>
          <a:xfrm>
            <a:off x="7696251" y="2886594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6" name="Text Placeholder 16">
            <a:extLst>
              <a:ext uri="{FF2B5EF4-FFF2-40B4-BE49-F238E27FC236}">
                <a16:creationId xmlns:a16="http://schemas.microsoft.com/office/drawing/2014/main" id="{C2D42C84-FF07-859E-75D3-14EB926067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 hasCustomPrompt="1"/>
          </p:nvPr>
        </p:nvSpPr>
        <p:spPr>
          <a:xfrm>
            <a:off x="843396" y="4764102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7" name="Text Placeholder 16">
            <a:extLst>
              <a:ext uri="{FF2B5EF4-FFF2-40B4-BE49-F238E27FC236}">
                <a16:creationId xmlns:a16="http://schemas.microsoft.com/office/drawing/2014/main" id="{1D9B57D8-DED0-7FAB-F2B9-6492B10418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 hasCustomPrompt="1"/>
          </p:nvPr>
        </p:nvSpPr>
        <p:spPr>
          <a:xfrm>
            <a:off x="4273063" y="4764102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8" name="Text Placeholder 16">
            <a:extLst>
              <a:ext uri="{FF2B5EF4-FFF2-40B4-BE49-F238E27FC236}">
                <a16:creationId xmlns:a16="http://schemas.microsoft.com/office/drawing/2014/main" id="{BA0C7472-661F-71F5-2256-BD34E64447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 hasCustomPrompt="1"/>
          </p:nvPr>
        </p:nvSpPr>
        <p:spPr>
          <a:xfrm>
            <a:off x="7696251" y="4764102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21C2EF2-4FBD-C4F3-4F60-E4CFE6F2550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A9350D1E-A5C6-9C46-999A-7E507FCEBC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0638106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8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05298E9-F6BA-C029-9CDE-32601E6C3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description</a:t>
            </a:r>
            <a:endParaRPr lang="en-NO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C67810-78BA-D34C-44B7-F8A7240C04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2709599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8" name="Online Image Placeholder 14">
            <a:extLst>
              <a:ext uri="{FF2B5EF4-FFF2-40B4-BE49-F238E27FC236}">
                <a16:creationId xmlns:a16="http://schemas.microsoft.com/office/drawing/2014/main" id="{4CAD4280-6B95-54AA-4E06-1476B1D395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28"/>
          </p:nvPr>
        </p:nvSpPr>
        <p:spPr>
          <a:xfrm>
            <a:off x="2628717" y="3782184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3F85B0-B85B-7092-B8BE-46C2589EF46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951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1" name="Online Image Placeholder 14">
            <a:extLst>
              <a:ext uri="{FF2B5EF4-FFF2-40B4-BE49-F238E27FC236}">
                <a16:creationId xmlns:a16="http://schemas.microsoft.com/office/drawing/2014/main" id="{4DBFC381-CC62-55F7-084B-50371B73EB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1"/>
          </p:nvPr>
        </p:nvSpPr>
        <p:spPr>
          <a:xfrm>
            <a:off x="2629034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F0BBD9-6A7E-AE77-4359-1D38A31346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47955" y="2709599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4" name="Online Image Placeholder 14">
            <a:extLst>
              <a:ext uri="{FF2B5EF4-FFF2-40B4-BE49-F238E27FC236}">
                <a16:creationId xmlns:a16="http://schemas.microsoft.com/office/drawing/2014/main" id="{2135CBA4-B5D9-B44F-7E48-B80E88A2E7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3"/>
          </p:nvPr>
        </p:nvSpPr>
        <p:spPr>
          <a:xfrm>
            <a:off x="5373038" y="377650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BC0B29-356D-3C0E-3CEF-8378832747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9646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7" name="Online Image Placeholder 14">
            <a:extLst>
              <a:ext uri="{FF2B5EF4-FFF2-40B4-BE49-F238E27FC236}">
                <a16:creationId xmlns:a16="http://schemas.microsoft.com/office/drawing/2014/main" id="{AED9B839-CC31-CD55-A589-0C853EC8A0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5"/>
          </p:nvPr>
        </p:nvSpPr>
        <p:spPr>
          <a:xfrm>
            <a:off x="5364729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EFD6918-7BAC-17E7-59D2-F414EFB66B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69126" y="2709599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0" name="Online Image Placeholder 14">
            <a:extLst>
              <a:ext uri="{FF2B5EF4-FFF2-40B4-BE49-F238E27FC236}">
                <a16:creationId xmlns:a16="http://schemas.microsoft.com/office/drawing/2014/main" id="{0268EE2D-71A6-D0E8-7B62-0EA304472F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7"/>
          </p:nvPr>
        </p:nvSpPr>
        <p:spPr>
          <a:xfrm>
            <a:off x="8094209" y="377650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0D4CB90-59BE-8F36-D39A-C0FE65C1BA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69126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3" name="Online Image Placeholder 14">
            <a:extLst>
              <a:ext uri="{FF2B5EF4-FFF2-40B4-BE49-F238E27FC236}">
                <a16:creationId xmlns:a16="http://schemas.microsoft.com/office/drawing/2014/main" id="{C9C4793F-441B-59AE-1805-6BD767AB11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39"/>
          </p:nvPr>
        </p:nvSpPr>
        <p:spPr>
          <a:xfrm>
            <a:off x="8094209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99B22C6-0F95-4BD8-CF33-516B920591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913447" y="2709599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BE31B8B-608F-6551-79C0-40117B2F65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913119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40" name="Online Image Placeholder 14">
            <a:extLst>
              <a:ext uri="{FF2B5EF4-FFF2-40B4-BE49-F238E27FC236}">
                <a16:creationId xmlns:a16="http://schemas.microsoft.com/office/drawing/2014/main" id="{79FD3034-487A-45C0-D2FF-0C3773778D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43"/>
          </p:nvPr>
        </p:nvSpPr>
        <p:spPr>
          <a:xfrm>
            <a:off x="10833931" y="377650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2" name="Online Image Placeholder 14">
            <a:extLst>
              <a:ext uri="{FF2B5EF4-FFF2-40B4-BE49-F238E27FC236}">
                <a16:creationId xmlns:a16="http://schemas.microsoft.com/office/drawing/2014/main" id="{7AD0C1BE-C225-A197-BF4D-926FD2CC9E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lipArt" sz="quarter" idx="44"/>
          </p:nvPr>
        </p:nvSpPr>
        <p:spPr>
          <a:xfrm>
            <a:off x="10842240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E2082112-69E1-390F-4411-144A6DAC43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1" hasCustomPrompt="1"/>
          </p:nvPr>
        </p:nvSpPr>
        <p:spPr>
          <a:xfrm>
            <a:off x="834770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39A10156-07A4-ECD5-0E06-E8BCA73B04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 hasCustomPrompt="1"/>
          </p:nvPr>
        </p:nvSpPr>
        <p:spPr>
          <a:xfrm>
            <a:off x="3570782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278F646-FB20-EF42-1882-BCAA3E0B7B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 hasCustomPrompt="1"/>
          </p:nvPr>
        </p:nvSpPr>
        <p:spPr>
          <a:xfrm>
            <a:off x="6312380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3FE85E44-A32B-272D-5F93-798C44E23F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 hasCustomPrompt="1"/>
          </p:nvPr>
        </p:nvSpPr>
        <p:spPr>
          <a:xfrm>
            <a:off x="9060411" y="2876003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DF4C28A8-5241-3004-DEE8-6A65B1C5CE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 hasCustomPrompt="1"/>
          </p:nvPr>
        </p:nvSpPr>
        <p:spPr>
          <a:xfrm>
            <a:off x="843396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FEC58A75-6EB7-7C19-BBEC-186F3E5E409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 hasCustomPrompt="1"/>
          </p:nvPr>
        </p:nvSpPr>
        <p:spPr>
          <a:xfrm>
            <a:off x="3570782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7D1AD8F9-E548-5C02-DC26-AEA2AF3B1D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0" hasCustomPrompt="1"/>
          </p:nvPr>
        </p:nvSpPr>
        <p:spPr>
          <a:xfrm>
            <a:off x="6312380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6" name="Text Placeholder 16">
            <a:extLst>
              <a:ext uri="{FF2B5EF4-FFF2-40B4-BE49-F238E27FC236}">
                <a16:creationId xmlns:a16="http://schemas.microsoft.com/office/drawing/2014/main" id="{2CEC1B76-4F7E-4F11-2EB4-FC8F45025E2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 hasCustomPrompt="1"/>
          </p:nvPr>
        </p:nvSpPr>
        <p:spPr>
          <a:xfrm>
            <a:off x="9060411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7EA37-4A82-CDBD-A425-93F04640563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59CFE1E-4DAD-1C1D-C695-A7A645FE7A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4876072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70FC7-ED6C-677A-8B4D-64833E1960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047010" y="1984855"/>
            <a:ext cx="8104908" cy="288848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2370C6F-74DF-B362-EFCA-059DCDBE06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2047009" y="5040624"/>
            <a:ext cx="8104907" cy="22729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C66C08-31B8-E51D-8E1D-BF89157C9B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5325" y="476250"/>
            <a:ext cx="875435" cy="583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7D2FF4-167B-280A-86B2-782C6BECB8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21811" y="5813714"/>
            <a:ext cx="875435" cy="583623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9EBBCD2B-0E7D-B604-9A73-81810419AD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2047009" y="5289190"/>
            <a:ext cx="8104907" cy="22729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sz="12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DB578B-5AB7-110C-0A5C-8975589F93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89AF271-71CE-F80D-4C2B-5F281512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146046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50825-2130-5860-8CD1-4751060C2B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7008" y="1215736"/>
            <a:ext cx="8097982" cy="44265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>
              <a:solidFill>
                <a:schemeClr val="accent4"/>
              </a:solidFill>
            </a:endParaRPr>
          </a:p>
        </p:txBody>
      </p:sp>
      <p:pic>
        <p:nvPicPr>
          <p:cNvPr id="2" name="Picture Placeholder 12">
            <a:extLst>
              <a:ext uri="{FF2B5EF4-FFF2-40B4-BE49-F238E27FC236}">
                <a16:creationId xmlns:a16="http://schemas.microsoft.com/office/drawing/2014/main" id="{F8BE0300-F3A0-90B3-5490-975F8AC738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47006" y="1215446"/>
            <a:ext cx="4040191" cy="4425950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A03C207-71EA-8063-3A6F-5B9E3BEE30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2047006" y="1215446"/>
            <a:ext cx="4040191" cy="442595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A666FF-7B31-55A6-A0A1-E61B4945AE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316664" y="1817377"/>
            <a:ext cx="3598862" cy="305595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Quote</a:t>
            </a:r>
            <a:endParaRPr lang="en-NO" dirty="0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F79CB4-EA43-51CC-BE74-4C0CC27B88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316664" y="5046505"/>
            <a:ext cx="3598861" cy="18112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2191C08-A587-E178-2A81-141E5721DE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6316664" y="5295071"/>
            <a:ext cx="3598861" cy="157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0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EF1874-8CE3-8569-A580-9EBA5ACFC77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50BF34B7-189F-4C35-5708-D3DE0338E8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3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1223651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49F527CA-48FA-4FAA-C3D3-0470296D6A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5793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2" name="Picture Placeholder 111">
            <a:extLst>
              <a:ext uri="{FF2B5EF4-FFF2-40B4-BE49-F238E27FC236}">
                <a16:creationId xmlns:a16="http://schemas.microsoft.com/office/drawing/2014/main" id="{E4559804-0FCC-0D7A-B45B-AF072439D0D6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702053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0" name="Freeform 119">
            <a:extLst>
              <a:ext uri="{FF2B5EF4-FFF2-40B4-BE49-F238E27FC236}">
                <a16:creationId xmlns:a16="http://schemas.microsoft.com/office/drawing/2014/main" id="{D52B5CE2-F743-E849-5A9C-815EEB4A63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775914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119" name="Freeform 118">
            <a:extLst>
              <a:ext uri="{FF2B5EF4-FFF2-40B4-BE49-F238E27FC236}">
                <a16:creationId xmlns:a16="http://schemas.microsoft.com/office/drawing/2014/main" id="{74C602FC-0AC2-A9CC-58E6-F972CDFE16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330125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D30F77D-3D3C-F914-841A-E90C923BC8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2368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7" name="Picture Placeholder 111">
            <a:extLst>
              <a:ext uri="{FF2B5EF4-FFF2-40B4-BE49-F238E27FC236}">
                <a16:creationId xmlns:a16="http://schemas.microsoft.com/office/drawing/2014/main" id="{21C591E0-9102-141E-7B6E-8EE7FE24B040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4"/>
          </p:nvPr>
        </p:nvSpPr>
        <p:spPr>
          <a:xfrm>
            <a:off x="3428628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8" name="Freeform 119">
            <a:extLst>
              <a:ext uri="{FF2B5EF4-FFF2-40B4-BE49-F238E27FC236}">
                <a16:creationId xmlns:a16="http://schemas.microsoft.com/office/drawing/2014/main" id="{19150660-1DE4-29D6-1315-027F335AC9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502489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9" name="Freeform 118">
            <a:extLst>
              <a:ext uri="{FF2B5EF4-FFF2-40B4-BE49-F238E27FC236}">
                <a16:creationId xmlns:a16="http://schemas.microsoft.com/office/drawing/2014/main" id="{EB1A7157-0D07-6E35-80CE-B01EE75ED9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056700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AD3A9D7-1497-C297-D907-C169C04AAA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98296" y="1199653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4" name="Picture Placeholder 111">
            <a:extLst>
              <a:ext uri="{FF2B5EF4-FFF2-40B4-BE49-F238E27FC236}">
                <a16:creationId xmlns:a16="http://schemas.microsoft.com/office/drawing/2014/main" id="{90413BC3-48AF-274B-004D-C081F45FBD4B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7"/>
          </p:nvPr>
        </p:nvSpPr>
        <p:spPr>
          <a:xfrm>
            <a:off x="8894556" y="1205014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35" name="Freeform 119">
            <a:extLst>
              <a:ext uri="{FF2B5EF4-FFF2-40B4-BE49-F238E27FC236}">
                <a16:creationId xmlns:a16="http://schemas.microsoft.com/office/drawing/2014/main" id="{B1588F98-EF22-1DB2-EFA3-C2428A39B84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968417" y="839584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6" name="Freeform 118">
            <a:extLst>
              <a:ext uri="{FF2B5EF4-FFF2-40B4-BE49-F238E27FC236}">
                <a16:creationId xmlns:a16="http://schemas.microsoft.com/office/drawing/2014/main" id="{BCD15816-1343-276F-E796-6486BC877F3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522628" y="839585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D902D4F-2FDC-D55F-441B-485253CCBD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9201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44" name="Picture Placeholder 111">
            <a:extLst>
              <a:ext uri="{FF2B5EF4-FFF2-40B4-BE49-F238E27FC236}">
                <a16:creationId xmlns:a16="http://schemas.microsoft.com/office/drawing/2014/main" id="{9B09B853-6F0E-5111-ECCC-AF6A652FCD54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50"/>
          </p:nvPr>
        </p:nvSpPr>
        <p:spPr>
          <a:xfrm>
            <a:off x="6175461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5" name="Freeform 119">
            <a:extLst>
              <a:ext uri="{FF2B5EF4-FFF2-40B4-BE49-F238E27FC236}">
                <a16:creationId xmlns:a16="http://schemas.microsoft.com/office/drawing/2014/main" id="{C6C63396-9A02-3E6B-B732-CF0D129776B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8249322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6" name="Freeform 118">
            <a:extLst>
              <a:ext uri="{FF2B5EF4-FFF2-40B4-BE49-F238E27FC236}">
                <a16:creationId xmlns:a16="http://schemas.microsoft.com/office/drawing/2014/main" id="{02C74ED2-F198-6BB7-E09C-B09DE9D4259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803533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ED4ADD2-AED7-1A7A-446D-86FCF38FCDC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8891A4AA-1B4C-A3F7-C7B4-801E97FD50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523928F-8070-7B68-4E77-9D00F2E96B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799902" y="3529443"/>
            <a:ext cx="2400498" cy="1427536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Quote</a:t>
            </a:r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75427280-B0D3-1C29-1878-AEF6FD10D2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99902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7ACEA0E4-0D39-0187-17F0-4A241D448A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799902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3F0B92F0-A5EB-71D3-9944-9A93A44DE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 hasCustomPrompt="1"/>
          </p:nvPr>
        </p:nvSpPr>
        <p:spPr>
          <a:xfrm>
            <a:off x="3519783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642EEF34-3F07-8838-797A-7C83B37660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2" hasCustomPrompt="1"/>
          </p:nvPr>
        </p:nvSpPr>
        <p:spPr>
          <a:xfrm>
            <a:off x="3519783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A99BCECB-BE74-2DB4-5FE3-337D78C46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 hasCustomPrompt="1"/>
          </p:nvPr>
        </p:nvSpPr>
        <p:spPr>
          <a:xfrm>
            <a:off x="6275541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F884CC9E-C9B1-CE1B-B908-AE967CBB94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4" hasCustomPrompt="1"/>
          </p:nvPr>
        </p:nvSpPr>
        <p:spPr>
          <a:xfrm>
            <a:off x="6275541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48765383-4EC0-4728-E8C5-5325AA3CD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5" hasCustomPrompt="1"/>
          </p:nvPr>
        </p:nvSpPr>
        <p:spPr>
          <a:xfrm>
            <a:off x="9007239" y="5110020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EB37980-9AD0-F235-4C4E-3F60ADAE2A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6" hasCustomPrompt="1"/>
          </p:nvPr>
        </p:nvSpPr>
        <p:spPr>
          <a:xfrm>
            <a:off x="9007239" y="5358586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800" b="0" i="1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 dirty="0"/>
              <a:t>Title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50D1DB0-0FAE-8438-73A1-43DAD2DA7C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7" hasCustomPrompt="1"/>
          </p:nvPr>
        </p:nvSpPr>
        <p:spPr>
          <a:xfrm>
            <a:off x="351929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 dirty="0"/>
              <a:t>Quote</a:t>
            </a:r>
            <a:endParaRPr lang="en-NO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6E1ABA6D-7B0B-8259-5A7E-45000A5E8D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8" hasCustomPrompt="1"/>
          </p:nvPr>
        </p:nvSpPr>
        <p:spPr>
          <a:xfrm>
            <a:off x="627554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 dirty="0"/>
              <a:t>Quote</a:t>
            </a:r>
            <a:endParaRPr lang="en-NO" dirty="0"/>
          </a:p>
        </p:txBody>
      </p:sp>
      <p:sp>
        <p:nvSpPr>
          <p:cNvPr id="30" name="Text Placeholder 21">
            <a:extLst>
              <a:ext uri="{FF2B5EF4-FFF2-40B4-BE49-F238E27FC236}">
                <a16:creationId xmlns:a16="http://schemas.microsoft.com/office/drawing/2014/main" id="{893E1C25-D6E3-A746-A4F9-204496EA3F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9" hasCustomPrompt="1"/>
          </p:nvPr>
        </p:nvSpPr>
        <p:spPr>
          <a:xfrm>
            <a:off x="8988262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 dirty="0"/>
              <a:t>Quote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76124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23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ress/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6B234A1-9E9E-96AB-4E50-E5ACA5C440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5323231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3CD04A-18B8-04ED-1628-5F914065E8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20" hasCustomPrompt="1"/>
          </p:nvPr>
        </p:nvSpPr>
        <p:spPr>
          <a:xfrm>
            <a:off x="1057654" y="1989221"/>
            <a:ext cx="4960902" cy="72590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chemeClr val="accent3"/>
                </a:solidFill>
                <a:latin typeface="Museo Sans 500" panose="02000000000000000000" pitchFamily="2" charset="77"/>
              </a:defRPr>
            </a:lvl1pPr>
            <a:lvl2pPr>
              <a:defRPr sz="1200" b="0" i="0">
                <a:latin typeface="Museo Sans 300" panose="02000000000000000000" pitchFamily="2" charset="77"/>
              </a:defRPr>
            </a:lvl2pPr>
            <a:lvl3pPr>
              <a:defRPr sz="1200" b="0" i="0">
                <a:latin typeface="Museo Sans 300" panose="02000000000000000000" pitchFamily="2" charset="77"/>
              </a:defRPr>
            </a:lvl3pPr>
            <a:lvl4pPr>
              <a:defRPr sz="1200" b="0" i="0">
                <a:latin typeface="Museo Sans 300" panose="02000000000000000000" pitchFamily="2" charset="77"/>
              </a:defRPr>
            </a:lvl4pPr>
            <a:lvl5pPr>
              <a:defRPr sz="1200" b="0" i="0">
                <a:latin typeface="Museo Sans 300" panose="02000000000000000000" pitchFamily="2" charset="77"/>
              </a:defRPr>
            </a:lvl5pPr>
          </a:lstStyle>
          <a:p>
            <a:pPr lvl="0"/>
            <a:r>
              <a:rPr lang="en-GB" dirty="0"/>
              <a:t>Click to add </a:t>
            </a:r>
            <a:br>
              <a:rPr lang="en-GB" dirty="0"/>
            </a:br>
            <a:r>
              <a:rPr lang="en-GB" dirty="0"/>
              <a:t>address/location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32F816B1-05F1-75B5-D27E-873A2F639C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0793" y="0"/>
            <a:ext cx="5336843" cy="6400406"/>
          </a:xfrm>
          <a:prstGeom prst="rect">
            <a:avLst/>
          </a:prstGeom>
        </p:spPr>
      </p:pic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3E3D464-1D9E-556F-F04F-2FE44591D8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6170793" y="0"/>
            <a:ext cx="5336843" cy="6400406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6" name="Freeform 25" hidden="1">
            <a:extLst>
              <a:ext uri="{FF2B5EF4-FFF2-40B4-BE49-F238E27FC236}">
                <a16:creationId xmlns:a16="http://schemas.microsoft.com/office/drawing/2014/main" id="{40B2E9A0-B188-348B-437C-9C0EE18963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2743200"/>
            <a:ext cx="1233995" cy="4114801"/>
          </a:xfrm>
          <a:custGeom>
            <a:avLst/>
            <a:gdLst>
              <a:gd name="csX0" fmla="*/ 0 w 1233995"/>
              <a:gd name="csY0" fmla="*/ 0 h 4114801"/>
              <a:gd name="csX1" fmla="*/ 16549 w 1233995"/>
              <a:gd name="csY1" fmla="*/ 0 h 4114801"/>
              <a:gd name="csX2" fmla="*/ 82513 w 1233995"/>
              <a:gd name="csY2" fmla="*/ 33418 h 4114801"/>
              <a:gd name="csX3" fmla="*/ 570619 w 1233995"/>
              <a:gd name="csY3" fmla="*/ 418569 h 4114801"/>
              <a:gd name="csX4" fmla="*/ 1233995 w 1233995"/>
              <a:gd name="csY4" fmla="*/ 1928478 h 4114801"/>
              <a:gd name="csX5" fmla="*/ 1215759 w 1233995"/>
              <a:gd name="csY5" fmla="*/ 4114801 h 4114801"/>
              <a:gd name="csX6" fmla="*/ 669442 w 1233995"/>
              <a:gd name="csY6" fmla="*/ 4114801 h 4114801"/>
              <a:gd name="csX7" fmla="*/ 644797 w 1233995"/>
              <a:gd name="csY7" fmla="*/ 3953468 h 4114801"/>
              <a:gd name="csX8" fmla="*/ 69303 w 1233995"/>
              <a:gd name="csY8" fmla="*/ 2999417 h 4114801"/>
              <a:gd name="csX9" fmla="*/ 0 w 1233995"/>
              <a:gd name="csY9" fmla="*/ 2947639 h 41148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233995" h="4114801">
                <a:moveTo>
                  <a:pt x="0" y="0"/>
                </a:moveTo>
                <a:lnTo>
                  <a:pt x="16549" y="0"/>
                </a:lnTo>
                <a:lnTo>
                  <a:pt x="82513" y="33418"/>
                </a:lnTo>
                <a:cubicBezTo>
                  <a:pt x="248677" y="130670"/>
                  <a:pt x="399954" y="258017"/>
                  <a:pt x="570619" y="418569"/>
                </a:cubicBezTo>
                <a:cubicBezTo>
                  <a:pt x="1028095" y="902194"/>
                  <a:pt x="1209833" y="1326783"/>
                  <a:pt x="1233995" y="1928478"/>
                </a:cubicBezTo>
                <a:lnTo>
                  <a:pt x="1215759" y="4114801"/>
                </a:lnTo>
                <a:lnTo>
                  <a:pt x="669442" y="4114801"/>
                </a:lnTo>
                <a:lnTo>
                  <a:pt x="644797" y="3953468"/>
                </a:lnTo>
                <a:cubicBezTo>
                  <a:pt x="566706" y="3572189"/>
                  <a:pt x="358832" y="3238143"/>
                  <a:pt x="69303" y="2999417"/>
                </a:cubicBezTo>
                <a:lnTo>
                  <a:pt x="0" y="294763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  <p:grpSp>
        <p:nvGrpSpPr>
          <p:cNvPr id="13" name="Gruppe 12">
            <a:extLst>
              <a:ext uri="{FF2B5EF4-FFF2-40B4-BE49-F238E27FC236}">
                <a16:creationId xmlns:a16="http://schemas.microsoft.com/office/drawing/2014/main" id="{10FBBCB2-FB5D-883E-6848-0D21DD7254D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06063" y="1912687"/>
            <a:ext cx="350874" cy="350874"/>
            <a:chOff x="8558461" y="1647248"/>
            <a:chExt cx="457200" cy="457200"/>
          </a:xfrm>
        </p:grpSpPr>
        <p:pic>
          <p:nvPicPr>
            <p:cNvPr id="15" name="Grafikk 14">
              <a:extLst>
                <a:ext uri="{FF2B5EF4-FFF2-40B4-BE49-F238E27FC236}">
                  <a16:creationId xmlns:a16="http://schemas.microsoft.com/office/drawing/2014/main" id="{708631B7-1447-10EF-4246-D88D8FA4B29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503726BA-7D2B-67D2-7E22-3AE52FB118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grpSp>
        <p:nvGrpSpPr>
          <p:cNvPr id="3" name="Gruppe 11">
            <a:extLst>
              <a:ext uri="{FF2B5EF4-FFF2-40B4-BE49-F238E27FC236}">
                <a16:creationId xmlns:a16="http://schemas.microsoft.com/office/drawing/2014/main" id="{F883D56E-D045-B6B2-1748-655A41AFA02E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8465284" y="1559068"/>
            <a:ext cx="633559" cy="633559"/>
            <a:chOff x="8558461" y="1647248"/>
            <a:chExt cx="457200" cy="457200"/>
          </a:xfrm>
        </p:grpSpPr>
        <p:pic>
          <p:nvPicPr>
            <p:cNvPr id="5" name="Grafikk 5">
              <a:extLst>
                <a:ext uri="{FF2B5EF4-FFF2-40B4-BE49-F238E27FC236}">
                  <a16:creationId xmlns:a16="http://schemas.microsoft.com/office/drawing/2014/main" id="{37F59EF7-6669-7AEB-8CF9-CFE149CD1DB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0" name="Ellipse 10">
              <a:extLst>
                <a:ext uri="{FF2B5EF4-FFF2-40B4-BE49-F238E27FC236}">
                  <a16:creationId xmlns:a16="http://schemas.microsoft.com/office/drawing/2014/main" id="{D86B7F28-D76D-2C6F-2B12-27E52A8FC1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BF0002E-72E6-D63C-3EB5-28A801D8A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9758654-EBD8-EB3B-74D4-DC54693BD1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345714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C149D0FB-D9B5-8711-122D-8EBBB6A0B2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1D4F4B06-A834-DD66-9BD2-7DA7234A66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8"/>
          </p:nvPr>
        </p:nvSpPr>
        <p:spPr>
          <a:xfrm>
            <a:off x="-844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43CAA95-203D-86C1-49F5-0E891E6BC5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509618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49B9B581-9930-1576-B3B0-B0497334CE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5325" y="503238"/>
            <a:ext cx="10801351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5" y="503238"/>
            <a:ext cx="10801351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F66B017-D8A7-DD66-2424-843B3488D0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BD4E645-F48A-0D5F-B9B1-1A9362D92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7517536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9">
            <a:extLst>
              <a:ext uri="{FF2B5EF4-FFF2-40B4-BE49-F238E27FC236}">
                <a16:creationId xmlns:a16="http://schemas.microsoft.com/office/drawing/2014/main" id="{21681AC0-1A4D-F1B0-BB30-1CCEAE577D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1510" y="500723"/>
            <a:ext cx="5315167" cy="5851525"/>
          </a:xfrm>
          <a:prstGeom prst="rect">
            <a:avLst/>
          </a:prstGeom>
        </p:spPr>
      </p:pic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AEDBE4AA-F8EF-8616-F010-C67C11FBD9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6"/>
          <a:stretch>
            <a:fillRect/>
          </a:stretch>
        </p:blipFill>
        <p:spPr>
          <a:xfrm>
            <a:off x="695323" y="500723"/>
            <a:ext cx="5315167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3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0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D58B014-C60B-F88F-2302-077251EF2A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5091B80-9D69-C23A-93A1-D83E347DE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712156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8622795-ED47-C1D2-303F-AF48FD866352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2" cy="5851525"/>
            <a:chOff x="847724" y="655638"/>
            <a:chExt cx="10801352" cy="5851525"/>
          </a:xfrm>
        </p:grpSpPr>
        <p:pic>
          <p:nvPicPr>
            <p:cNvPr id="7" name="Picture Placeholder 9">
              <a:extLst>
                <a:ext uri="{FF2B5EF4-FFF2-40B4-BE49-F238E27FC236}">
                  <a16:creationId xmlns:a16="http://schemas.microsoft.com/office/drawing/2014/main" id="{1F644931-8EE2-F32E-BFA9-86374D16086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4" y="655638"/>
              <a:ext cx="7736157" cy="5851525"/>
            </a:xfrm>
            <a:prstGeom prst="rect">
              <a:avLst/>
            </a:prstGeom>
          </p:spPr>
        </p:pic>
        <p:pic>
          <p:nvPicPr>
            <p:cNvPr id="8" name="Picture Placeholder 11">
              <a:extLst>
                <a:ext uri="{FF2B5EF4-FFF2-40B4-BE49-F238E27FC236}">
                  <a16:creationId xmlns:a16="http://schemas.microsoft.com/office/drawing/2014/main" id="{C7C9D030-1419-5B55-74D4-7E934D9F06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655638"/>
              <a:ext cx="2880000" cy="2788200"/>
            </a:xfrm>
            <a:prstGeom prst="rect">
              <a:avLst/>
            </a:prstGeom>
          </p:spPr>
        </p:pic>
        <p:pic>
          <p:nvPicPr>
            <p:cNvPr id="10" name="Picture Placeholder 13">
              <a:extLst>
                <a:ext uri="{FF2B5EF4-FFF2-40B4-BE49-F238E27FC236}">
                  <a16:creationId xmlns:a16="http://schemas.microsoft.com/office/drawing/2014/main" id="{3E642453-D813-A723-A119-C0CA6115FEA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3627163"/>
              <a:ext cx="2880000" cy="2879999"/>
            </a:xfrm>
            <a:prstGeom prst="rect">
              <a:avLst/>
            </a:prstGeom>
          </p:spPr>
        </p:pic>
      </p:grpSp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773615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Picture Placeholder 18">
            <a:extLst>
              <a:ext uri="{FF2B5EF4-FFF2-40B4-BE49-F238E27FC236}">
                <a16:creationId xmlns:a16="http://schemas.microsoft.com/office/drawing/2014/main" id="{AF5E942D-7602-A892-625F-ED5AF557FC49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616676" y="503238"/>
            <a:ext cx="2880000" cy="27882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0D40CD46-AE6E-8BD5-CC46-B6928D6AAA62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8616676" y="3474763"/>
            <a:ext cx="2880000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1BE0-9FC3-7FB8-AD71-624D8880A9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1BD328B4-B7A9-4DD6-B521-723242235F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653476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DDCA7B2-625F-CDBC-8A07-A5100C5142D7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3" cy="5851525"/>
            <a:chOff x="847725" y="655638"/>
            <a:chExt cx="10801353" cy="5851525"/>
          </a:xfrm>
        </p:grpSpPr>
        <p:pic>
          <p:nvPicPr>
            <p:cNvPr id="11" name="Picture Placeholder 11">
              <a:extLst>
                <a:ext uri="{FF2B5EF4-FFF2-40B4-BE49-F238E27FC236}">
                  <a16:creationId xmlns:a16="http://schemas.microsoft.com/office/drawing/2014/main" id="{621D236D-8045-B1BF-9FC4-31EC32888A1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5" y="655638"/>
              <a:ext cx="5301714" cy="5851525"/>
            </a:xfrm>
            <a:prstGeom prst="rect">
              <a:avLst/>
            </a:prstGeom>
          </p:spPr>
        </p:pic>
        <p:pic>
          <p:nvPicPr>
            <p:cNvPr id="12" name="Picture Placeholder 13">
              <a:extLst>
                <a:ext uri="{FF2B5EF4-FFF2-40B4-BE49-F238E27FC236}">
                  <a16:creationId xmlns:a16="http://schemas.microsoft.com/office/drawing/2014/main" id="{0B4A89EA-1B3F-AD62-D12E-4FD67ABB9D7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33911" y="655638"/>
              <a:ext cx="5315167" cy="2787691"/>
            </a:xfrm>
            <a:prstGeom prst="rect">
              <a:avLst/>
            </a:prstGeom>
          </p:spPr>
        </p:pic>
        <p:pic>
          <p:nvPicPr>
            <p:cNvPr id="13" name="Picture Placeholder 15">
              <a:extLst>
                <a:ext uri="{FF2B5EF4-FFF2-40B4-BE49-F238E27FC236}">
                  <a16:creationId xmlns:a16="http://schemas.microsoft.com/office/drawing/2014/main" id="{DCE8380F-5816-5359-FB4F-90C61A13F34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40877" y="3627163"/>
              <a:ext cx="2562485" cy="2879999"/>
            </a:xfrm>
            <a:prstGeom prst="rect">
              <a:avLst/>
            </a:prstGeom>
          </p:spPr>
        </p:pic>
        <p:pic>
          <p:nvPicPr>
            <p:cNvPr id="14" name="Picture Placeholder 17">
              <a:extLst>
                <a:ext uri="{FF2B5EF4-FFF2-40B4-BE49-F238E27FC236}">
                  <a16:creationId xmlns:a16="http://schemas.microsoft.com/office/drawing/2014/main" id="{F9158F5E-68CD-80B5-4BB7-6099143521A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86590" y="3627163"/>
              <a:ext cx="2562485" cy="2879999"/>
            </a:xfrm>
            <a:prstGeom prst="rect">
              <a:avLst/>
            </a:prstGeom>
          </p:spPr>
        </p:pic>
      </p:grp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F7077CAF-2DDF-473E-8EE7-B38D68C485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1" y="503238"/>
            <a:ext cx="5315167" cy="2787691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D7CFA7F5-28B8-58B3-82E8-19280CF9BD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6188477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Picture Placeholder 18">
            <a:extLst>
              <a:ext uri="{FF2B5EF4-FFF2-40B4-BE49-F238E27FC236}">
                <a16:creationId xmlns:a16="http://schemas.microsoft.com/office/drawing/2014/main" id="{451789B3-6597-6ABB-7C2E-A19F3E33A4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934190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A344D0-1C7B-826F-8851-DB21D1A5B43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17C2C1E7-3D0F-E237-8F52-EB8093CBDD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22708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2"/>
            <a:ext cx="12192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634C97B-2F50-7BC0-4A52-E3C977A932E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5661555" y="2994554"/>
            <a:ext cx="868889" cy="868889"/>
            <a:chOff x="5661555" y="2994554"/>
            <a:chExt cx="868889" cy="86888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A32B2C-3B69-3221-0F28-39860C60D76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5661555" y="2994554"/>
              <a:ext cx="868889" cy="86888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NO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70C27F3-4A27-1074-A315-C78E9A3556C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948117" y="3153787"/>
              <a:ext cx="318667" cy="550425"/>
            </a:xfrm>
            <a:prstGeom prst="rect">
              <a:avLst/>
            </a:prstGeom>
          </p:spPr>
        </p:pic>
      </p:grp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media" sz="quarter" idx="10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B09FE3A0-B2CB-9CD0-3775-89E7DCF4E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6710876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4369" y="457199"/>
            <a:ext cx="10823262" cy="594360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BA32B2C-3B69-3221-0F28-39860C60D7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661556" y="2994555"/>
            <a:ext cx="868889" cy="86888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Graphic 7">
            <a:extLst>
              <a:ext uri="{FF2B5EF4-FFF2-40B4-BE49-F238E27FC236}">
                <a16:creationId xmlns:a16="http://schemas.microsoft.com/office/drawing/2014/main" id="{070C27F3-4A27-1074-A315-C78E9A3556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968534" y="3174957"/>
            <a:ext cx="254933" cy="508084"/>
          </a:xfrm>
          <a:custGeom>
            <a:avLst/>
            <a:gdLst>
              <a:gd name="csX0" fmla="*/ 0 w 254933"/>
              <a:gd name="csY0" fmla="*/ 508085 h 508084"/>
              <a:gd name="csX1" fmla="*/ 254934 w 254933"/>
              <a:gd name="csY1" fmla="*/ 254042 h 508084"/>
              <a:gd name="csX2" fmla="*/ 0 w 254933"/>
              <a:gd name="csY2" fmla="*/ 0 h 50808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54933" h="508084">
                <a:moveTo>
                  <a:pt x="0" y="508085"/>
                </a:moveTo>
                <a:lnTo>
                  <a:pt x="254934" y="254042"/>
                </a:lnTo>
                <a:lnTo>
                  <a:pt x="0" y="0"/>
                </a:lnTo>
              </a:path>
            </a:pathLst>
          </a:custGeom>
          <a:noFill/>
          <a:ln w="62865" cap="flat">
            <a:solidFill>
              <a:schemeClr val="bg1"/>
            </a:solidFill>
            <a:prstDash val="solid"/>
            <a:miter/>
          </a:ln>
        </p:spPr>
        <p:txBody>
          <a:bodyPr/>
          <a:lstStyle/>
          <a:p>
            <a:endParaRPr lang="en-NO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>
            <p:ph type="media" sz="quarter" idx="10"/>
          </p:nvPr>
        </p:nvSpPr>
        <p:spPr>
          <a:xfrm>
            <a:off x="684369" y="457199"/>
            <a:ext cx="10823262" cy="59436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F491618-510E-5E71-8930-FCD582F8E6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smtClean="0"/>
              <a:pPr/>
              <a:t>‹#›</a:t>
            </a:fld>
            <a:endParaRPr lang="en-NO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BE2F655-C96B-2507-B673-93BCA131AD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8869008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0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72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 hidden="1">
            <a:extLst>
              <a:ext uri="{FF2B5EF4-FFF2-40B4-BE49-F238E27FC236}">
                <a16:creationId xmlns:a16="http://schemas.microsoft.com/office/drawing/2014/main" id="{9D914A62-CA23-B408-5C07-21B350066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rot="16200000">
            <a:off x="10040513" y="3367444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NO" sz="800" b="0" i="0">
                <a:solidFill>
                  <a:srgbClr val="597694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  <p:pic>
        <p:nvPicPr>
          <p:cNvPr id="2" name="Picture 1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43F1D3AF-363B-6AF6-7E9D-2DAC415B274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0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5" r:id="rId2"/>
    <p:sldLayoutId id="2147483767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rgbClr val="597693"/>
                </a:solidFill>
                <a:latin typeface="Museo Sans 300" panose="02000000000000000000" pitchFamily="2" charset="77"/>
              </a:rPr>
              <a:t>Handelshøyskolen</a:t>
            </a:r>
            <a:r>
              <a:rPr lang="en-NO" sz="800" b="0" i="0" dirty="0">
                <a:solidFill>
                  <a:schemeClr val="accent5"/>
                </a:solidFill>
                <a:latin typeface="Museo Sans 300" panose="02000000000000000000" pitchFamily="2" charset="77"/>
              </a:rPr>
              <a:t> BI</a:t>
            </a:r>
          </a:p>
        </p:txBody>
      </p:sp>
    </p:spTree>
    <p:extLst>
      <p:ext uri="{BB962C8B-B14F-4D97-AF65-F5344CB8AC3E}">
        <p14:creationId xmlns:p14="http://schemas.microsoft.com/office/powerpoint/2010/main" val="391927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998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45" r:id="rId2"/>
    <p:sldLayoutId id="2147483746" r:id="rId3"/>
    <p:sldLayoutId id="2147483768" r:id="rId4"/>
    <p:sldLayoutId id="2147483750" r:id="rId5"/>
    <p:sldLayoutId id="2147483751" r:id="rId6"/>
    <p:sldLayoutId id="2147483774" r:id="rId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841899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</p:sldLayoutIdLst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anose="020B0604020202020204" pitchFamily="34" charset="0"/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21590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 dirty="0"/>
              <a:t>Click to add title</a:t>
            </a:r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28204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>
                <a:solidFill>
                  <a:schemeClr val="accent5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</p:spTree>
    <p:extLst>
      <p:ext uri="{BB962C8B-B14F-4D97-AF65-F5344CB8AC3E}">
        <p14:creationId xmlns:p14="http://schemas.microsoft.com/office/powerpoint/2010/main" val="204197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779" r:id="rId3"/>
    <p:sldLayoutId id="2147483780" r:id="rId4"/>
    <p:sldLayoutId id="214748378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BF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>
                <a:solidFill>
                  <a:schemeClr val="accent5"/>
                </a:solidFill>
                <a:latin typeface="Museo Sans 300" panose="02000000000000000000" pitchFamily="2" charset="77"/>
              </a:rPr>
              <a:t>Handelshøyskolen BI</a:t>
            </a:r>
          </a:p>
        </p:txBody>
      </p:sp>
    </p:spTree>
    <p:extLst>
      <p:ext uri="{BB962C8B-B14F-4D97-AF65-F5344CB8AC3E}">
        <p14:creationId xmlns:p14="http://schemas.microsoft.com/office/powerpoint/2010/main" val="3786728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Museo Slab 500" panose="02000000000000000000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Museo Sans 300" panose="020000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A0A724D2-FC5E-D2BA-0A94-D2767A3FEE30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D4C4FE-A887-F7D4-83D2-C3B027E0B8B4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47F930AC-C520-7B27-8928-4D651FBFC66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0DCCFD8E-EDA7-2DFD-9877-B3E5FA9AA8A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58AA4FD-B083-3364-13D3-7299A5577FB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29D4071B-3159-CF7F-6272-43E85396E16F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EB82ED0C-D14F-E3F4-7101-2E7C86C595B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14D1B59-0C43-2F03-7386-D610BE6FE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1B6DA1D-2785-5B95-A354-7C2C40A35D6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43168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49EAE03-0110-8330-7A6B-6D2828318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6F8DC60-49E3-38E8-9D83-E8E1925335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41F8128B-18E9-CD66-EC7A-16F4B3996DCC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A80443F-5F0B-AE39-E2FE-96B7552F806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60190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29B9A5B-7193-C433-FC02-7E7DF2752DC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7DE7C0F-762F-3DEE-C944-C3C7C7E45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4698A2-7DE0-8715-3C6F-EF429CCF1B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103156612"/>
      </p:ext>
    </p:extLst>
  </p:cSld>
  <p:clrMapOvr>
    <a:masterClrMapping/>
  </p:clrMapOvr>
</p:sld>
</file>

<file path=ppt/theme/theme1.xml><?xml version="1.0" encoding="utf-8"?>
<a:theme xmlns:a="http://schemas.openxmlformats.org/drawingml/2006/main" name="Sectioning Slid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09D29098-52A1-3B47-925D-A008FF0A2220}"/>
    </a:ext>
  </a:extLst>
</a:theme>
</file>

<file path=ppt/theme/theme2.xml><?xml version="1.0" encoding="utf-8"?>
<a:theme xmlns:a="http://schemas.openxmlformats.org/drawingml/2006/main" name="Table of Content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92FE3487-CC92-F043-A618-06DA24E470DD}"/>
    </a:ext>
  </a:extLst>
</a:theme>
</file>

<file path=ppt/theme/theme3.xml><?xml version="1.0" encoding="utf-8"?>
<a:theme xmlns:a="http://schemas.openxmlformats.org/drawingml/2006/main" name="Text &amp; 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FDE8E0CD-3279-934D-8000-A580751B67B7}"/>
    </a:ext>
  </a:extLst>
</a:theme>
</file>

<file path=ppt/theme/theme4.xml><?xml version="1.0" encoding="utf-8"?>
<a:theme xmlns:a="http://schemas.openxmlformats.org/drawingml/2006/main" name="Infographic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C6147558-28C9-F440-8171-0A711BDBD672}"/>
    </a:ext>
  </a:extLst>
</a:theme>
</file>

<file path=ppt/theme/theme5.xml><?xml version="1.0" encoding="utf-8"?>
<a:theme xmlns:a="http://schemas.openxmlformats.org/drawingml/2006/main" name="Quote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89994DF6-41DE-9349-9733-4C20D14E061C}"/>
    </a:ext>
  </a:extLst>
</a:theme>
</file>

<file path=ppt/theme/theme6.xml><?xml version="1.0" encoding="utf-8"?>
<a:theme xmlns:a="http://schemas.openxmlformats.org/drawingml/2006/main" name="Address/Map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CDB332AB-D5BA-5748-93BC-C132A120E0A7}"/>
    </a:ext>
  </a:extLst>
</a:theme>
</file>

<file path=ppt/theme/theme7.xml><?xml version="1.0" encoding="utf-8"?>
<a:theme xmlns:a="http://schemas.openxmlformats.org/drawingml/2006/main" name="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F9BD73D5-DA9F-8741-A555-44F4335631CA}"/>
    </a:ext>
  </a:extLst>
</a:theme>
</file>

<file path=ppt/theme/theme8.xml><?xml version="1.0" encoding="utf-8"?>
<a:theme xmlns:a="http://schemas.openxmlformats.org/drawingml/2006/main" name="Video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D9E6F9"/>
      </a:accent2>
      <a:accent3>
        <a:srgbClr val="0A64FF"/>
      </a:accent3>
      <a:accent4>
        <a:srgbClr val="9EC0F1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 - PPT mal - Light" id="{1FFC23E7-D407-C242-9F9E-146483CB74FE}" vid="{9B22FB99-AD50-F840-B431-75A6CBCEDCEF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350" row="0">
    <wetp:webextensionref xmlns:r="http://schemas.openxmlformats.org/officeDocument/2006/relationships" r:id="rId2"/>
  </wetp:taskpane>
  <wetp:taskpane dockstate="right" visibility="0" width="350" row="0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909DE579-449D-184B-B42A-F288B670D9B8}">
  <we:reference id="2c2b4e33-2c0f-43fe-84dc-2fdd5f884cef" version="1.0.0.0" store="developer" storeType="Registry"/>
  <we:alternateReferences/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66AD70E1-57B2-5E4C-9A9D-C49B802BE663}">
  <we:reference id="wa200011321" version="2.0.0.7" store="en-GB" storeType="OMEX"/>
  <we:alternateReferences>
    <we:reference id="WA200011321" version="2.0.0.7" store="WA200011321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C0679575-2CCA-6C4B-BDEA-509BC41860CF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14ec3307-dedb-4c56-96aa-ad4bed41455e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8E1BFEBBE0FB947BB8058B9528C04C2" ma:contentTypeVersion="19" ma:contentTypeDescription="Opprett et nytt dokument." ma:contentTypeScope="" ma:versionID="fa3e845555287c0283eda43eb41c7d3e">
  <xsd:schema xmlns:xsd="http://www.w3.org/2001/XMLSchema" xmlns:xs="http://www.w3.org/2001/XMLSchema" xmlns:p="http://schemas.microsoft.com/office/2006/metadata/properties" xmlns:ns2="c9ba93ea-c8fb-4df6-a8a3-4ca1ef73ce08" xmlns:ns3="fd963fd1-9b99-4a8a-8b87-336f18544da3" targetNamespace="http://schemas.microsoft.com/office/2006/metadata/properties" ma:root="true" ma:fieldsID="cd370193f8401cb657ae1d2615b7e736" ns2:_="" ns3:_="">
    <xsd:import namespace="c9ba93ea-c8fb-4df6-a8a3-4ca1ef73ce08"/>
    <xsd:import namespace="fd963fd1-9b99-4a8a-8b87-336f18544d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a93ea-c8fb-4df6-a8a3-4ca1ef73ce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emerkelapper" ma:readOnly="false" ma:fieldId="{5cf76f15-5ced-4ddc-b409-7134ff3c332f}" ma:taxonomyMulti="true" ma:sspId="55554886-c2b2-42e7-ae49-e712ab45e6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63fd1-9b99-4a8a-8b87-336f18544da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85c9a56-01b5-4604-ad66-85064ea2bc54}" ma:internalName="TaxCatchAll" ma:showField="CatchAllData" ma:web="fd963fd1-9b99-4a8a-8b87-336f18544d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9ba93ea-c8fb-4df6-a8a3-4ca1ef73ce08">
      <Terms xmlns="http://schemas.microsoft.com/office/infopath/2007/PartnerControls"/>
    </lcf76f155ced4ddcb4097134ff3c332f>
    <TaxCatchAll xmlns="fd963fd1-9b99-4a8a-8b87-336f18544da3" xsi:nil="true"/>
  </documentManagement>
</p:properties>
</file>

<file path=customXml/itemProps1.xml><?xml version="1.0" encoding="utf-8"?>
<ds:datastoreItem xmlns:ds="http://schemas.openxmlformats.org/officeDocument/2006/customXml" ds:itemID="{1B7C6098-2BDE-45E7-B283-8ED21F1A5C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C9229E-E364-43EB-AED9-3410714835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ba93ea-c8fb-4df6-a8a3-4ca1ef73ce08"/>
    <ds:schemaRef ds:uri="fd963fd1-9b99-4a8a-8b87-336f18544d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1F0B6A-6253-43F5-A3CE-2AC9F71E81F0}">
  <ds:schemaRefs>
    <ds:schemaRef ds:uri="fd963fd1-9b99-4a8a-8b87-336f18544da3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c9ba93ea-c8fb-4df6-a8a3-4ca1ef73ce08"/>
    <ds:schemaRef ds:uri="http://schemas.microsoft.com/office/infopath/2007/PartnerControls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9641a79b-5684-4ff8-89b0-3b715ae642f9}" enabled="1" method="Privileged" siteId="{adee44b2-91fc-40f1-abdd-9cc29351b5f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4097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</vt:i4>
      </vt:variant>
    </vt:vector>
  </HeadingPairs>
  <TitlesOfParts>
    <vt:vector size="16" baseType="lpstr">
      <vt:lpstr>Museo Sans 300</vt:lpstr>
      <vt:lpstr>Aptos</vt:lpstr>
      <vt:lpstr>Museo Slab 500</vt:lpstr>
      <vt:lpstr>Arial</vt:lpstr>
      <vt:lpstr>Museo Sans 500</vt:lpstr>
      <vt:lpstr>Sectioning Slides</vt:lpstr>
      <vt:lpstr>Table of Contents</vt:lpstr>
      <vt:lpstr>Text &amp; Images</vt:lpstr>
      <vt:lpstr>Infographic</vt:lpstr>
      <vt:lpstr>Quote</vt:lpstr>
      <vt:lpstr>Address/Map</vt:lpstr>
      <vt:lpstr>Images</vt:lpstr>
      <vt:lpstr>Video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Skjærstad, Martin Zupfer</dc:creator>
  <cp:lastModifiedBy>Lund, Erik</cp:lastModifiedBy>
  <cp:revision>60</cp:revision>
  <dcterms:created xsi:type="dcterms:W3CDTF">2026-02-23T08:23:00Z</dcterms:created>
  <dcterms:modified xsi:type="dcterms:W3CDTF">2026-10-05T14:11:54Z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0x01010038E1BFEBBE0FB947BB8058B9528C04C2</vt:lpwstr>
  </property>
  <property fmtid="{D5CDD505-2E9C-101B-9397-08002B2CF9AE}" pid="3" name="MediaServiceImageTags">
    <vt:lpwstr/>
  </property>
</Properties>
</file>