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12"/>
  </p:notesMasterIdLst>
  <p:sldIdLst>
    <p:sldId id="258" r:id="rId6"/>
    <p:sldId id="259" r:id="rId7"/>
    <p:sldId id="262" r:id="rId8"/>
    <p:sldId id="264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bjørnsrud, Vegard" initials="KV" lastIdx="10" clrIdx="0">
    <p:extLst>
      <p:ext uri="{19B8F6BF-5375-455C-9EA6-DF929625EA0E}">
        <p15:presenceInfo xmlns:p15="http://schemas.microsoft.com/office/powerpoint/2012/main" userId="S-1-5-21-625122875-376919885-223482158-31954" providerId="AD"/>
      </p:ext>
    </p:extLst>
  </p:cmAuthor>
  <p:cmAuthor id="2" name="Dale, Eddie" initials="DE" lastIdx="5" clrIdx="1">
    <p:extLst>
      <p:ext uri="{19B8F6BF-5375-455C-9EA6-DF929625EA0E}">
        <p15:presenceInfo xmlns:p15="http://schemas.microsoft.com/office/powerpoint/2012/main" userId="S::a1210280@nbsemp.no::7908f85e-0d92-425d-9e63-fddd388fcd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232"/>
    <a:srgbClr val="00457F"/>
    <a:srgbClr val="006800"/>
    <a:srgbClr val="008000"/>
    <a:srgbClr val="00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26"/>
    <p:restoredTop sz="96327"/>
  </p:normalViewPr>
  <p:slideViewPr>
    <p:cSldViewPr snapToGrid="0">
      <p:cViewPr>
        <p:scale>
          <a:sx n="100" d="100"/>
          <a:sy n="100" d="100"/>
        </p:scale>
        <p:origin x="264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90DF-6590-5A40-962E-8704CD7FA6E8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C8A4-CD5D-6342-87B3-7AD01220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FC8A4-CD5D-6342-87B3-7AD01220C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09220" y="3541924"/>
            <a:ext cx="9973559" cy="1319753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668AB3F-0C90-226C-B5A8-D52C6307C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4999" y="5891758"/>
            <a:ext cx="2121999" cy="3010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7DBFF82-8C76-6A6C-6A49-E10A61CFC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7382" y="1168773"/>
            <a:ext cx="1657231" cy="1666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0DE1421-40A1-1001-FD8C-D8AB5E989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2425" y="6012472"/>
            <a:ext cx="2121999" cy="301082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68170974-0BA9-54AB-730E-3BDA29528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16992" y="-231417"/>
            <a:ext cx="7320831" cy="7320831"/>
          </a:xfrm>
          <a:prstGeom prst="rect">
            <a:avLst/>
          </a:prstGeom>
        </p:spPr>
      </p:pic>
      <p:pic>
        <p:nvPicPr>
          <p:cNvPr id="3" name="Bilde 2" descr="Et bilde som inneholder tekst, utendørs, skilt&#10;&#10;Automatisk generert beskrivelse">
            <a:extLst>
              <a:ext uri="{FF2B5EF4-FFF2-40B4-BE49-F238E27FC236}">
                <a16:creationId xmlns:a16="http://schemas.microsoft.com/office/drawing/2014/main" id="{D26C35B2-B924-BAAC-C811-5C5F7CFE5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952"/>
                    </a14:imgEffect>
                    <a14:imgEffect>
                      <a14:saturation sat="69000"/>
                    </a14:imgEffect>
                  </a14:imgLayer>
                </a14:imgProps>
              </a:ext>
            </a:extLst>
          </a:blip>
          <a:srcRect l="18379" r="22333"/>
          <a:stretch/>
        </p:blipFill>
        <p:spPr>
          <a:xfrm>
            <a:off x="6096000" y="1"/>
            <a:ext cx="6096001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744753-7A2E-DFD6-3F69-1BF3F1B14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7CC303-C051-A68B-7FC9-9AD08CBB2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1B34FA-CC20-FB01-7C9C-D43A4CC3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F14E8-CFB3-DBF6-33FA-071FC7F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31DF61-1FB8-BB4C-035A-62BCDBD3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60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EB76A-3946-D7E0-F84D-E6DDD19D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B87E45-0EFB-0824-4EB9-302A54CF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32E16C-24B6-A29A-303A-4B4C1DE6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7549D4-1DE0-88A0-0030-9DF5F5E2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08124A-CAA7-E9FE-FB0A-0C85ADA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81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B406DC-56BA-4313-DBA0-E7E45E1B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7BE859-2553-66E0-E705-29D8E3E9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81E47B-8398-DED8-B6D5-35AB2F6C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E23BB1-6B41-AC9A-EB9A-02ECA776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A758DD-A6DB-3CBA-D059-C589FA35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11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4C0290-A46F-F574-C6C1-DEA3ADF6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296FD5-14A2-09BD-ADFE-45F1ECD85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35A67F-32E9-E356-DC29-011EBE3AA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4ACAEA-F92A-65E7-17C6-BB9E25F4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088E41-56B0-09F4-4195-31F4CC68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F5EF3C-2D06-0DA1-CA27-A9EEC86A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9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E7AC8B-037F-19C4-7FE8-5C543B21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F2819B-5753-EE9F-ACA6-C8D95A86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FEB05E-D5AE-CF7E-AC73-69E07FA9D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6A454A3-7B44-9DCE-2D19-660121DA7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EAA7CB-79DA-CE84-95FC-58CD7170F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C0A98B9-934E-EF24-AB20-10105C3D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251498A-F134-9C81-C3DA-2CD1F0AC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A857181-1A25-6962-7375-FA43AE30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53B8B-C5ED-8FDE-1919-F8B5E469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346B65-2A18-46CA-B7ED-A02FE2A9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3D333C-D5E8-745C-EDA3-DB7009E5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C010975-CCE3-934E-F92B-815645E8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CC2811A-ED4D-CE32-BCDD-000E91E9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FD8F558-4C71-4E00-E6FB-F7AE95F7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2369DE-6447-DBC2-3F4A-B0E39B28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14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491D9-EA53-391D-3E19-193D2D86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F0E2AE-11E2-8BDD-5B50-78BC4B4D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19D27A-7449-76F8-16BB-21DE8ACDC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5E8BA1-9DF1-E4D6-484F-42E6D40E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0A2FEC-D39F-6404-BD3F-06074474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1FBD44-9F4F-4E22-4A5E-2D4B839F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232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CEDA1-6C98-56EE-D22F-4CFA0D1D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1B03EE-7018-DE3B-9EC9-E690C0248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967E3C-BFD5-C5A0-D234-F39F0FF16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922434-F38C-99D8-CDB6-872155AF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FB7C875-0955-CB2D-1D00-35B23E78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70E9C5-E52D-4139-69A4-C9C59A71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3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1DCCED0-514F-92F4-E11E-C41E6E2E8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4999" y="5891758"/>
            <a:ext cx="2121999" cy="30108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4206C6B-5AA4-FBBD-7CC3-34DC75DE29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7382" y="2345560"/>
            <a:ext cx="1657231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4C8F85-8088-4EAD-8446-989562F3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783FE92-CB6B-928C-9502-7DA393148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59F1AA-E52A-F88D-7137-E8722409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E6D608-41C7-D4E1-749F-0BB2E097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BA04B3-69BD-CC81-7C86-920AFD9E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85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9559C41-C9DB-770C-E43F-3DC7FFAD2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8EEAAA-3CD4-D52C-2B1F-23912C1FD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C64CEB-CFE9-B366-0C96-A3B04F94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D17A30-0230-74EF-84D7-A86A398B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637003-290B-0CFA-93FF-AF78A9CD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5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Blank">
    <p:bg>
      <p:bgPr>
        <a:solidFill>
          <a:srgbClr val="19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4A8B87A-07EE-886E-B6A2-CC19CFB8E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796" y="1933447"/>
            <a:ext cx="3322407" cy="29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A3BF5-C5C9-3B2E-075E-72F46F8F96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92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0C9B7C7-A3DE-43BF-90F1-62AD7C2DC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972" y="2408438"/>
            <a:ext cx="2050057" cy="2320757"/>
          </a:xfrm>
          <a:prstGeom prst="rect">
            <a:avLst/>
          </a:prstGeom>
        </p:spPr>
      </p:pic>
      <p:pic>
        <p:nvPicPr>
          <p:cNvPr id="11" name="Bilde 4">
            <a:extLst>
              <a:ext uri="{FF2B5EF4-FFF2-40B4-BE49-F238E27FC236}">
                <a16:creationId xmlns:a16="http://schemas.microsoft.com/office/drawing/2014/main" id="{1EE99284-6181-7F66-7EC1-1343ACCBB4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000" y="5862383"/>
            <a:ext cx="2121999" cy="301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11F3E5-23D5-8D10-92DA-3F4F6E30F00D}"/>
              </a:ext>
            </a:extLst>
          </p:cNvPr>
          <p:cNvSpPr txBox="1"/>
          <p:nvPr userDrawn="1"/>
        </p:nvSpPr>
        <p:spPr>
          <a:xfrm>
            <a:off x="547857" y="2967335"/>
            <a:ext cx="500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decades of societal impact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7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63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8" y="1258957"/>
            <a:ext cx="10944225" cy="447923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Font typeface="Arial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8988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8" y="1351723"/>
            <a:ext cx="5111750" cy="4439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456363" y="1351722"/>
            <a:ext cx="5111750" cy="443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 typeface="Arial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 typeface="Arial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88823"/>
            <a:ext cx="10944225" cy="63588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8" y="1124712"/>
            <a:ext cx="1094422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91">
          <p15:clr>
            <a:srgbClr val="FBAE40"/>
          </p15:clr>
        </p15:guide>
        <p15:guide id="5" pos="3659">
          <p15:clr>
            <a:srgbClr val="FBAE40"/>
          </p15:clr>
        </p15:guide>
        <p15:guide id="6" pos="4021">
          <p15:clr>
            <a:srgbClr val="FBAE40"/>
          </p15:clr>
        </p15:guide>
        <p15:guide id="7" orient="horz" pos="4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54479" y="1261872"/>
            <a:ext cx="9015985" cy="430682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3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4379341"/>
            <a:ext cx="11539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887" y="6238461"/>
            <a:ext cx="10944225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6256FEE4-3C7C-E645-F762-DD5AC4CEF54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0198" y="6442204"/>
            <a:ext cx="1371601" cy="19461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D49DA59-7498-6E18-D8D0-F63E035855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24687" y="6366863"/>
            <a:ext cx="343425" cy="34529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37641EC-9A21-F3A5-DB88-55D3EF43A7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3189" y="6377384"/>
            <a:ext cx="271667" cy="3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6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1" r:id="rId3"/>
    <p:sldLayoutId id="2147483714" r:id="rId4"/>
    <p:sldLayoutId id="2147483681" r:id="rId5"/>
    <p:sldLayoutId id="2147483672" r:id="rId6"/>
    <p:sldLayoutId id="2147483699" r:id="rId7"/>
    <p:sldLayoutId id="2147483698" r:id="rId8"/>
    <p:sldLayoutId id="2147483697" r:id="rId9"/>
    <p:sldLayoutId id="214748368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4067" userDrawn="1">
          <p15:clr>
            <a:srgbClr val="F26B43"/>
          </p15:clr>
        </p15:guide>
        <p15:guide id="5" pos="36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6CF9795-199C-3C37-9963-0B518AB1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0D1C6A-8622-B343-9ADA-8214A374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AF61AB-2383-9CBD-1799-2A2B4D049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017C-89D3-1F41-BE40-F6899123C0B0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EB402E-045D-BECC-81E9-E09200CD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ED7DCA-F1D6-210E-1FE4-CEFF9EC95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E416-985C-474C-B80E-B040BCB137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7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D9B7B-DC3A-7F44-B72E-8131E6F81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46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99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1885C-DACA-E8E1-4711-DC1F1C8A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4BD8C2-9EE7-10BC-E4C3-2CA96A730D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83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0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">
      <a:dk1>
        <a:srgbClr val="000000"/>
      </a:dk1>
      <a:lt1>
        <a:srgbClr val="FFFFFF"/>
      </a:lt1>
      <a:dk2>
        <a:srgbClr val="001B32"/>
      </a:dk2>
      <a:lt2>
        <a:srgbClr val="F7F7E5"/>
      </a:lt2>
      <a:accent1>
        <a:srgbClr val="00457F"/>
      </a:accent1>
      <a:accent2>
        <a:srgbClr val="006AB3"/>
      </a:accent2>
      <a:accent3>
        <a:srgbClr val="18B1FF"/>
      </a:accent3>
      <a:accent4>
        <a:srgbClr val="CFE8F8"/>
      </a:accent4>
      <a:accent5>
        <a:srgbClr val="9B9083"/>
      </a:accent5>
      <a:accent6>
        <a:srgbClr val="C5C0B8"/>
      </a:accent6>
      <a:hlink>
        <a:srgbClr val="C5A769"/>
      </a:hlink>
      <a:folHlink>
        <a:srgbClr val="EFE9E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template_Blue" id="{4BE2C9D8-18BD-664F-BEAB-0A4E900BD975}" vid="{A5CBEAD6-4422-7442-AB4F-6DE24AD2395E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template_Blue" id="{4BE2C9D8-18BD-664F-BEAB-0A4E900BD975}" vid="{18FD4D50-DB71-E543-92A3-10EA9DDBE4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ba93ea-c8fb-4df6-a8a3-4ca1ef73ce08">
      <Terms xmlns="http://schemas.microsoft.com/office/infopath/2007/PartnerControls"/>
    </lcf76f155ced4ddcb4097134ff3c332f>
    <TaxCatchAll xmlns="fd963fd1-9b99-4a8a-8b87-336f18544d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1BFEBBE0FB947BB8058B9528C04C2" ma:contentTypeVersion="16" ma:contentTypeDescription="Create a new document." ma:contentTypeScope="" ma:versionID="88aec6f42ca4dbed04e7c3c329338366">
  <xsd:schema xmlns:xsd="http://www.w3.org/2001/XMLSchema" xmlns:xs="http://www.w3.org/2001/XMLSchema" xmlns:p="http://schemas.microsoft.com/office/2006/metadata/properties" xmlns:ns2="c9ba93ea-c8fb-4df6-a8a3-4ca1ef73ce08" xmlns:ns3="fd963fd1-9b99-4a8a-8b87-336f18544da3" targetNamespace="http://schemas.microsoft.com/office/2006/metadata/properties" ma:root="true" ma:fieldsID="fa5396d2aeb477a946bd188f9d35852b" ns2:_="" ns3:_="">
    <xsd:import namespace="c9ba93ea-c8fb-4df6-a8a3-4ca1ef73ce08"/>
    <xsd:import namespace="fd963fd1-9b99-4a8a-8b87-336f18544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93ea-c8fb-4df6-a8a3-4ca1ef73c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554886-c2b2-42e7-ae49-e712ab45e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63fd1-9b99-4a8a-8b87-336f18544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5c9a56-01b5-4604-ad66-85064ea2bc54}" ma:internalName="TaxCatchAll" ma:showField="CatchAllData" ma:web="fd963fd1-9b99-4a8a-8b87-336f18544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00FB4-1867-4ACD-A4B4-0519B3E80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6170D-72E3-4376-8D66-5A826A1C9465}">
  <ds:schemaRefs>
    <ds:schemaRef ds:uri="c9ba93ea-c8fb-4df6-a8a3-4ca1ef73ce08"/>
    <ds:schemaRef ds:uri="fd963fd1-9b99-4a8a-8b87-336f18544d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181053-8DEF-4205-9E95-C5A87205A9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48692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Office-tema</vt:lpstr>
      <vt:lpstr>Egendefinert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Schmidt, Tone Elisabeth</dc:creator>
  <cp:lastModifiedBy>Schmidt, Tone Elisabeth</cp:lastModifiedBy>
  <cp:revision>8</cp:revision>
  <dcterms:created xsi:type="dcterms:W3CDTF">2023-02-03T13:53:38Z</dcterms:created>
  <dcterms:modified xsi:type="dcterms:W3CDTF">2023-04-24T07:14:31Z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0x01010038E1BFEBBE0FB947BB8058B9528C04C2</vt:lpwstr>
  </property>
  <property fmtid="{D5CDD505-2E9C-101B-9397-08002B2CF9AE}" pid="3" name="MediaServiceImageTags">
    <vt:lpwstr/>
  </property>
</Properties>
</file>