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8" r:id="rId5"/>
    <p:sldId id="259" r:id="rId6"/>
    <p:sldId id="262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bjørnsrud, Vegard" initials="KV" lastIdx="10" clrIdx="0">
    <p:extLst>
      <p:ext uri="{19B8F6BF-5375-455C-9EA6-DF929625EA0E}">
        <p15:presenceInfo xmlns:p15="http://schemas.microsoft.com/office/powerpoint/2012/main" userId="S-1-5-21-625122875-376919885-223482158-31954" providerId="AD"/>
      </p:ext>
    </p:extLst>
  </p:cmAuthor>
  <p:cmAuthor id="2" name="Dale, Eddie" initials="DE" lastIdx="5" clrIdx="1">
    <p:extLst>
      <p:ext uri="{19B8F6BF-5375-455C-9EA6-DF929625EA0E}">
        <p15:presenceInfo xmlns:p15="http://schemas.microsoft.com/office/powerpoint/2012/main" userId="S::a1210280@nbsemp.no::7908f85e-0d92-425d-9e63-fddd388fcd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00457F"/>
    <a:srgbClr val="006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60638-5D39-CA4D-AA6F-1E92EDBF3F63}" v="1" dt="2023-02-01T10:22:07.546"/>
    <p1510:client id="{DB2BBBA7-6053-9345-94F8-DB39B3E43177}" v="2" dt="2023-01-31T11:35:34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05" autoAdjust="0"/>
    <p:restoredTop sz="9632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200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90DF-6590-5A40-962E-8704CD7FA6E8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C8A4-CD5D-6342-87B3-7AD01220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FC8A4-CD5D-6342-87B3-7AD01220C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09220" y="3541924"/>
            <a:ext cx="9973559" cy="1319753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879" y="1168773"/>
            <a:ext cx="1666240" cy="16662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D9A364-688D-224D-8536-E516D178C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209" y="5858140"/>
            <a:ext cx="2107580" cy="301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8CE2E88-2EDC-814F-A94C-794CAFD1B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162" y="6027228"/>
            <a:ext cx="2107580" cy="301083"/>
          </a:xfrm>
          <a:prstGeom prst="rect">
            <a:avLst/>
          </a:prstGeom>
        </p:spPr>
      </p:pic>
      <p:pic>
        <p:nvPicPr>
          <p:cNvPr id="6" name="Bilde 5" descr="Et bilde som inneholder tekst, utendørs, skilt&#10;&#10;Automatisk generert beskrivelse">
            <a:extLst>
              <a:ext uri="{FF2B5EF4-FFF2-40B4-BE49-F238E27FC236}">
                <a16:creationId xmlns:a16="http://schemas.microsoft.com/office/drawing/2014/main" id="{1D186ECF-50AD-1746-89B3-2E1B6FD83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379" r="22333"/>
          <a:stretch/>
        </p:blipFill>
        <p:spPr>
          <a:xfrm>
            <a:off x="6095999" y="0"/>
            <a:ext cx="6096001" cy="6857999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8DDFA678-F2CC-3CAD-41B2-9DFFD590D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7940" y="2325254"/>
            <a:ext cx="1950970" cy="220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879" y="2346499"/>
            <a:ext cx="1666240" cy="16662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D9A364-688D-224D-8536-E516D178C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209" y="5858140"/>
            <a:ext cx="2107580" cy="3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A43F716A-D626-E4F3-C406-BF9FD31B9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16" y="1933447"/>
            <a:ext cx="3321368" cy="29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7A9DB5-EE12-80A3-4BF8-8B3A632C66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92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32A49-3169-1000-F3CE-CE2C5D99BA58}"/>
              </a:ext>
            </a:extLst>
          </p:cNvPr>
          <p:cNvSpPr txBox="1"/>
          <p:nvPr userDrawn="1"/>
        </p:nvSpPr>
        <p:spPr>
          <a:xfrm>
            <a:off x="547857" y="2967335"/>
            <a:ext cx="500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decades of societal impact</a:t>
            </a:r>
            <a:endParaRPr lang="nb-NO" sz="2400" dirty="0">
              <a:solidFill>
                <a:srgbClr val="006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2">
            <a:extLst>
              <a:ext uri="{FF2B5EF4-FFF2-40B4-BE49-F238E27FC236}">
                <a16:creationId xmlns:a16="http://schemas.microsoft.com/office/drawing/2014/main" id="{92C962E9-F851-5CD3-8937-1CC668CC8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4209" y="5862383"/>
            <a:ext cx="2107580" cy="3010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A4AE16-7D8A-5122-3668-217743BF5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6350">
            <a:solidFill>
              <a:srgbClr val="006AB3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8" y="1258957"/>
            <a:ext cx="10944225" cy="447923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Font typeface="Arial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8988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8" y="1351723"/>
            <a:ext cx="5111750" cy="4439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456363" y="1351722"/>
            <a:ext cx="5111750" cy="443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54479" y="1261872"/>
            <a:ext cx="9015985" cy="430682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3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4379341"/>
            <a:ext cx="11539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845" y="6374378"/>
            <a:ext cx="330267" cy="33026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3887" y="6238461"/>
            <a:ext cx="10944225" cy="0"/>
          </a:xfrm>
          <a:prstGeom prst="line">
            <a:avLst/>
          </a:prstGeom>
          <a:ln>
            <a:solidFill>
              <a:srgbClr val="0045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5090E1CA-232A-B341-9084-69F6CBC485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10198" y="6441541"/>
            <a:ext cx="1371601" cy="195943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5FAD5F9B-4FAE-41DD-15B4-FAAA5DBCE4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9847" y="6300770"/>
            <a:ext cx="477481" cy="4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1" r:id="rId3"/>
    <p:sldLayoutId id="2147483702" r:id="rId4"/>
    <p:sldLayoutId id="2147483681" r:id="rId5"/>
    <p:sldLayoutId id="2147483672" r:id="rId6"/>
    <p:sldLayoutId id="2147483699" r:id="rId7"/>
    <p:sldLayoutId id="2147483698" r:id="rId8"/>
    <p:sldLayoutId id="2147483697" r:id="rId9"/>
    <p:sldLayoutId id="214748368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4067" userDrawn="1">
          <p15:clr>
            <a:srgbClr val="F26B43"/>
          </p15:clr>
        </p15:guide>
        <p15:guide id="5" pos="36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D9B7B-DC3A-7F44-B72E-8131E6F81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46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99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1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6A319-5637-83EB-B4EB-1D579C8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EF3E03-8385-382C-40A5-F650C50B8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28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0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">
      <a:dk1>
        <a:srgbClr val="000000"/>
      </a:dk1>
      <a:lt1>
        <a:srgbClr val="FFFFFF"/>
      </a:lt1>
      <a:dk2>
        <a:srgbClr val="001B32"/>
      </a:dk2>
      <a:lt2>
        <a:srgbClr val="F7F7E5"/>
      </a:lt2>
      <a:accent1>
        <a:srgbClr val="00457F"/>
      </a:accent1>
      <a:accent2>
        <a:srgbClr val="006AB3"/>
      </a:accent2>
      <a:accent3>
        <a:srgbClr val="18B1FF"/>
      </a:accent3>
      <a:accent4>
        <a:srgbClr val="CFE8F8"/>
      </a:accent4>
      <a:accent5>
        <a:srgbClr val="9B9083"/>
      </a:accent5>
      <a:accent6>
        <a:srgbClr val="C5C0B8"/>
      </a:accent6>
      <a:hlink>
        <a:srgbClr val="C5A769"/>
      </a:hlink>
      <a:folHlink>
        <a:srgbClr val="EFE9E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4268098-7293-4E42-8F46-8BCA6DCB9A6A}" vid="{70A2012D-4496-8E4D-BC3A-3E49FCF73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ba93ea-c8fb-4df6-a8a3-4ca1ef73ce08">
      <Terms xmlns="http://schemas.microsoft.com/office/infopath/2007/PartnerControls"/>
    </lcf76f155ced4ddcb4097134ff3c332f>
    <TaxCatchAll xmlns="fd963fd1-9b99-4a8a-8b87-336f18544d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1BFEBBE0FB947BB8058B9528C04C2" ma:contentTypeVersion="16" ma:contentTypeDescription="Create a new document." ma:contentTypeScope="" ma:versionID="88aec6f42ca4dbed04e7c3c329338366">
  <xsd:schema xmlns:xsd="http://www.w3.org/2001/XMLSchema" xmlns:xs="http://www.w3.org/2001/XMLSchema" xmlns:p="http://schemas.microsoft.com/office/2006/metadata/properties" xmlns:ns2="c9ba93ea-c8fb-4df6-a8a3-4ca1ef73ce08" xmlns:ns3="fd963fd1-9b99-4a8a-8b87-336f18544da3" targetNamespace="http://schemas.microsoft.com/office/2006/metadata/properties" ma:root="true" ma:fieldsID="fa5396d2aeb477a946bd188f9d35852b" ns2:_="" ns3:_="">
    <xsd:import namespace="c9ba93ea-c8fb-4df6-a8a3-4ca1ef73ce08"/>
    <xsd:import namespace="fd963fd1-9b99-4a8a-8b87-336f18544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93ea-c8fb-4df6-a8a3-4ca1ef73c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554886-c2b2-42e7-ae49-e712ab45e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63fd1-9b99-4a8a-8b87-336f18544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5c9a56-01b5-4604-ad66-85064ea2bc54}" ma:internalName="TaxCatchAll" ma:showField="CatchAllData" ma:web="fd963fd1-9b99-4a8a-8b87-336f18544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26170D-72E3-4376-8D66-5A826A1C9465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fd963fd1-9b99-4a8a-8b87-336f18544da3"/>
    <ds:schemaRef ds:uri="http://purl.org/dc/dcmitype/"/>
    <ds:schemaRef ds:uri="http://schemas.openxmlformats.org/package/2006/metadata/core-properties"/>
    <ds:schemaRef ds:uri="c9ba93ea-c8fb-4df6-a8a3-4ca1ef73ce08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8009DE-59A4-407D-B1C2-2A73B539EC4D}"/>
</file>

<file path=customXml/itemProps3.xml><?xml version="1.0" encoding="utf-8"?>
<ds:datastoreItem xmlns:ds="http://schemas.openxmlformats.org/officeDocument/2006/customXml" ds:itemID="{E7B00FB4-1867-4ACD-A4B4-0519B3E80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14381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Tone Elisabeth</dc:creator>
  <cp:lastModifiedBy>Schmidt, Tone Elisabeth</cp:lastModifiedBy>
  <cp:revision>1</cp:revision>
  <dcterms:created xsi:type="dcterms:W3CDTF">2023-04-14T07:35:05Z</dcterms:created>
  <dcterms:modified xsi:type="dcterms:W3CDTF">2023-04-24T07:16:24Z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0x01010038E1BFEBBE0FB947BB8058B9528C04C2</vt:lpwstr>
  </property>
  <property fmtid="{D5CDD505-2E9C-101B-9397-08002B2CF9AE}" pid="3" name="MediaServiceImageTags">
    <vt:lpwstr/>
  </property>
</Properties>
</file>