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webextensions/webextension2.xml" ContentType="application/vnd.ms-office.webextension+xml"/>
  <Override PartName="/ppt/webextensions/webextension3.xml" ContentType="application/vnd.ms-office.webextension+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7" Type="http://schemas.microsoft.com/office/2020/02/relationships/classificationlabels" Target="docMetadata/LabelInfo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autoCompressPictures="0">
  <p:sldMasterIdLst>
    <p:sldMasterId id="2147483743" r:id="rId4"/>
  </p:sldMasterIdLst>
  <p:notesMasterIdLst>
    <p:notesMasterId r:id="rId10"/>
  </p:notesMasterIdLst>
  <p:handoutMasterIdLst>
    <p:handoutMasterId r:id="rId11"/>
  </p:handoutMasterIdLst>
  <p:sldIdLst>
    <p:sldId id="325" r:id="rId5"/>
    <p:sldId id="336" r:id="rId6"/>
    <p:sldId id="335" r:id="rId7"/>
    <p:sldId id="327" r:id="rId8"/>
    <p:sldId id="337" r:id="rId9"/>
  </p:sldIdLst>
  <p:sldSz cx="12192000" cy="6858000"/>
  <p:notesSz cx="6858000" cy="9144000"/>
  <p:embeddedFontLst>
    <p:embeddedFont>
      <p:font typeface="Museo Sans 300" panose="02000000000000000000" pitchFamily="2" charset="77"/>
      <p:regular r:id="rId12"/>
      <p:italic r:id="rId13"/>
    </p:embeddedFont>
    <p:embeddedFont>
      <p:font typeface="Museo Sans 500" panose="02000000000000000000" pitchFamily="2" charset="77"/>
      <p:regular r:id="rId14"/>
      <p:italic r:id="rId15"/>
    </p:embeddedFont>
    <p:embeddedFont>
      <p:font typeface="Museo Slab 500" panose="02000000000000000000" pitchFamily="2" charset="77"/>
      <p:regular r:id="rId16"/>
      <p:italic r:id="rId17"/>
    </p:embeddedFont>
  </p:embeddedFontLst>
  <p:defaultTextStyle>
    <a:defPPr>
      <a:defRPr lang="en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341"/>
    <a:srgbClr val="032D59"/>
    <a:srgbClr val="063671"/>
    <a:srgbClr val="0B49A1"/>
    <a:srgbClr val="BAD1F6"/>
    <a:srgbClr val="C6D9F7"/>
    <a:srgbClr val="F5F8FB"/>
    <a:srgbClr val="EBF4FF"/>
    <a:srgbClr val="000000"/>
    <a:srgbClr val="5976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8982"/>
    <p:restoredTop sz="94664"/>
  </p:normalViewPr>
  <p:slideViewPr>
    <p:cSldViewPr snapToGrid="0" showGuides="1">
      <p:cViewPr varScale="1">
        <p:scale>
          <a:sx n="148" d="100"/>
          <a:sy n="148" d="100"/>
        </p:scale>
        <p:origin x="1688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E5C80D-560C-AD43-DFA2-D5536B4020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E93FC5-246E-B3FC-DC7C-962C788271A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68FAD-BDD4-DF4D-86E0-D3084929ACC2}" type="datetimeFigureOut">
              <a:rPr lang="en-NO" smtClean="0"/>
              <a:t>26/10/2026</a:t>
            </a:fld>
            <a:endParaRPr lang="en-NO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DAE8EB-BC6B-5E62-1E40-D6882BD35B4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91CABF-7744-6826-C5AF-99FE1F10EAB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DC2935-888F-A447-BC5D-CADA00534C1D}" type="slidenum">
              <a:rPr lang="en-NO" smtClean="0"/>
              <a:t>‹#›</a:t>
            </a:fld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935416507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2DC5C8-2BC3-284A-AC71-F2D755B20601}" type="datetimeFigureOut">
              <a:rPr lang="en-NO" smtClean="0"/>
              <a:t>26/10/2026</a:t>
            </a:fld>
            <a:endParaRPr lang="en-N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5DCE-A19D-AE4C-A8A8-2547A81A64E9}" type="slidenum">
              <a:rPr lang="en-NO" smtClean="0"/>
              <a:t>‹#›</a:t>
            </a:fld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4031038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4.jpe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entered">
    <p:bg>
      <p:bgPr>
        <a:gradFill>
          <a:gsLst>
            <a:gs pos="72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F3A24E86-0C1E-4F37-6024-9DE56391D5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23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69" y="0"/>
            <a:ext cx="12186331" cy="6858000"/>
          </a:xfrm>
          <a:prstGeom prst="rect">
            <a:avLst/>
          </a:prstGeom>
        </p:spPr>
      </p:pic>
      <p:sp>
        <p:nvSpPr>
          <p:cNvPr id="17" name="Gradient Shape 41">
            <a:extLst>
              <a:ext uri="{FF2B5EF4-FFF2-40B4-BE49-F238E27FC236}">
                <a16:creationId xmlns:a16="http://schemas.microsoft.com/office/drawing/2014/main" id="{8F9763BC-5A3B-7B5F-0F5F-A807C01FBB6E}"/>
              </a:ext>
            </a:extLst>
          </p:cNvPr>
          <p:cNvSpPr/>
          <p:nvPr userDrawn="1"/>
        </p:nvSpPr>
        <p:spPr>
          <a:xfrm>
            <a:off x="2397164" y="2479316"/>
            <a:ext cx="2122821" cy="3207625"/>
          </a:xfrm>
          <a:custGeom>
            <a:avLst/>
            <a:gdLst>
              <a:gd name="csX0" fmla="*/ 1649332 w 3298664"/>
              <a:gd name="csY0" fmla="*/ 2118690 h 4984348"/>
              <a:gd name="csX1" fmla="*/ 412732 w 3298664"/>
              <a:gd name="csY1" fmla="*/ 3355290 h 4984348"/>
              <a:gd name="csX2" fmla="*/ 1649332 w 3298664"/>
              <a:gd name="csY2" fmla="*/ 4591890 h 4984348"/>
              <a:gd name="csX3" fmla="*/ 2885932 w 3298664"/>
              <a:gd name="csY3" fmla="*/ 3355290 h 4984348"/>
              <a:gd name="csX4" fmla="*/ 1649332 w 3298664"/>
              <a:gd name="csY4" fmla="*/ 2118690 h 4984348"/>
              <a:gd name="csX5" fmla="*/ 0 w 3298664"/>
              <a:gd name="csY5" fmla="*/ 0 h 4984348"/>
              <a:gd name="csX6" fmla="*/ 3298664 w 3298664"/>
              <a:gd name="csY6" fmla="*/ 0 h 4984348"/>
              <a:gd name="csX7" fmla="*/ 3298664 w 3298664"/>
              <a:gd name="csY7" fmla="*/ 4984348 h 4984348"/>
              <a:gd name="csX8" fmla="*/ 0 w 3298664"/>
              <a:gd name="csY8" fmla="*/ 4984348 h 498434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298664" h="4984348">
                <a:moveTo>
                  <a:pt x="1649332" y="2118690"/>
                </a:moveTo>
                <a:cubicBezTo>
                  <a:pt x="966377" y="2118690"/>
                  <a:pt x="412732" y="2672335"/>
                  <a:pt x="412732" y="3355290"/>
                </a:cubicBezTo>
                <a:cubicBezTo>
                  <a:pt x="412732" y="4038245"/>
                  <a:pt x="966377" y="4591890"/>
                  <a:pt x="1649332" y="4591890"/>
                </a:cubicBezTo>
                <a:cubicBezTo>
                  <a:pt x="2332287" y="4591890"/>
                  <a:pt x="2885932" y="4038245"/>
                  <a:pt x="2885932" y="3355290"/>
                </a:cubicBezTo>
                <a:cubicBezTo>
                  <a:pt x="2885932" y="2672335"/>
                  <a:pt x="2332287" y="2118690"/>
                  <a:pt x="1649332" y="2118690"/>
                </a:cubicBezTo>
                <a:close/>
                <a:moveTo>
                  <a:pt x="0" y="0"/>
                </a:moveTo>
                <a:lnTo>
                  <a:pt x="3298664" y="0"/>
                </a:lnTo>
                <a:lnTo>
                  <a:pt x="3298664" y="4984348"/>
                </a:lnTo>
                <a:lnTo>
                  <a:pt x="0" y="4984348"/>
                </a:lnTo>
                <a:close/>
              </a:path>
            </a:pathLst>
          </a:custGeom>
          <a:gradFill>
            <a:gsLst>
              <a:gs pos="23000">
                <a:srgbClr val="032D59"/>
              </a:gs>
              <a:gs pos="82000">
                <a:srgbClr val="063671"/>
              </a:gs>
              <a:gs pos="100000">
                <a:srgbClr val="094089"/>
              </a:gs>
            </a:gsLst>
            <a:lin ang="2400000" scaled="0"/>
          </a:gradFill>
          <a:ln w="12700">
            <a:noFill/>
          </a:ln>
        </p:spPr>
        <p:txBody>
          <a:bodyPr/>
          <a:lstStyle/>
          <a:p>
            <a:endParaRPr lang="en-NO"/>
          </a:p>
        </p:txBody>
      </p:sp>
      <p:sp>
        <p:nvSpPr>
          <p:cNvPr id="19" name="Gradient Shape 33">
            <a:extLst>
              <a:ext uri="{FF2B5EF4-FFF2-40B4-BE49-F238E27FC236}">
                <a16:creationId xmlns:a16="http://schemas.microsoft.com/office/drawing/2014/main" id="{615EA403-8D4D-80B2-6688-9D0F634F58EC}"/>
              </a:ext>
            </a:extLst>
          </p:cNvPr>
          <p:cNvSpPr/>
          <p:nvPr userDrawn="1"/>
        </p:nvSpPr>
        <p:spPr>
          <a:xfrm>
            <a:off x="5046618" y="2477671"/>
            <a:ext cx="2123911" cy="4375974"/>
          </a:xfrm>
          <a:prstGeom prst="rect">
            <a:avLst/>
          </a:prstGeom>
          <a:gradFill>
            <a:gsLst>
              <a:gs pos="100000">
                <a:srgbClr val="063671"/>
              </a:gs>
              <a:gs pos="0">
                <a:srgbClr val="032D59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0" name="Gradient Shape 34">
            <a:extLst>
              <a:ext uri="{FF2B5EF4-FFF2-40B4-BE49-F238E27FC236}">
                <a16:creationId xmlns:a16="http://schemas.microsoft.com/office/drawing/2014/main" id="{A6E545AC-9046-B0F2-119F-AD833DB25B55}"/>
              </a:ext>
            </a:extLst>
          </p:cNvPr>
          <p:cNvSpPr/>
          <p:nvPr userDrawn="1"/>
        </p:nvSpPr>
        <p:spPr>
          <a:xfrm>
            <a:off x="2397166" y="6220903"/>
            <a:ext cx="2028094" cy="632742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31472"/>
              <a:gd name="connsiteY0" fmla="*/ 2603 h 2156361"/>
              <a:gd name="connsiteX1" fmla="*/ 709538 w 1431472"/>
              <a:gd name="connsiteY1" fmla="*/ 0 h 2156361"/>
              <a:gd name="connsiteX2" fmla="*/ 1214363 w 1431472"/>
              <a:gd name="connsiteY2" fmla="*/ 205804 h 2156361"/>
              <a:gd name="connsiteX3" fmla="*/ 1366336 w 1431472"/>
              <a:gd name="connsiteY3" fmla="*/ 431222 h 2156361"/>
              <a:gd name="connsiteX4" fmla="*/ 1427088 w 1431472"/>
              <a:gd name="connsiteY4" fmla="*/ 714375 h 2156361"/>
              <a:gd name="connsiteX5" fmla="*/ 1427088 w 1431472"/>
              <a:gd name="connsiteY5" fmla="*/ 1435100 h 2156361"/>
              <a:gd name="connsiteX6" fmla="*/ 1188963 w 1431472"/>
              <a:gd name="connsiteY6" fmla="*/ 1964754 h 2156361"/>
              <a:gd name="connsiteX7" fmla="*/ 706363 w 1431472"/>
              <a:gd name="connsiteY7" fmla="*/ 2149475 h 2156361"/>
              <a:gd name="connsiteX8" fmla="*/ 0 w 1431472"/>
              <a:gd name="connsiteY8" fmla="*/ 2156361 h 2156361"/>
              <a:gd name="connsiteX9" fmla="*/ 0 w 1431472"/>
              <a:gd name="connsiteY9" fmla="*/ 2603 h 2156361"/>
              <a:gd name="connsiteX0" fmla="*/ 0 w 1435525"/>
              <a:gd name="connsiteY0" fmla="*/ 2603 h 2156361"/>
              <a:gd name="connsiteX1" fmla="*/ 709538 w 1435525"/>
              <a:gd name="connsiteY1" fmla="*/ 0 h 2156361"/>
              <a:gd name="connsiteX2" fmla="*/ 1214363 w 1435525"/>
              <a:gd name="connsiteY2" fmla="*/ 205804 h 2156361"/>
              <a:gd name="connsiteX3" fmla="*/ 1366336 w 1435525"/>
              <a:gd name="connsiteY3" fmla="*/ 431222 h 2156361"/>
              <a:gd name="connsiteX4" fmla="*/ 1427088 w 1435525"/>
              <a:gd name="connsiteY4" fmla="*/ 1435100 h 2156361"/>
              <a:gd name="connsiteX5" fmla="*/ 1188963 w 1435525"/>
              <a:gd name="connsiteY5" fmla="*/ 1964754 h 2156361"/>
              <a:gd name="connsiteX6" fmla="*/ 706363 w 1435525"/>
              <a:gd name="connsiteY6" fmla="*/ 2149475 h 2156361"/>
              <a:gd name="connsiteX7" fmla="*/ 0 w 1435525"/>
              <a:gd name="connsiteY7" fmla="*/ 2156361 h 2156361"/>
              <a:gd name="connsiteX8" fmla="*/ 0 w 1435525"/>
              <a:gd name="connsiteY8" fmla="*/ 2603 h 2156361"/>
              <a:gd name="connsiteX0" fmla="*/ 0 w 1366598"/>
              <a:gd name="connsiteY0" fmla="*/ 2603 h 2156361"/>
              <a:gd name="connsiteX1" fmla="*/ 709538 w 1366598"/>
              <a:gd name="connsiteY1" fmla="*/ 0 h 2156361"/>
              <a:gd name="connsiteX2" fmla="*/ 1214363 w 1366598"/>
              <a:gd name="connsiteY2" fmla="*/ 205804 h 2156361"/>
              <a:gd name="connsiteX3" fmla="*/ 1366336 w 1366598"/>
              <a:gd name="connsiteY3" fmla="*/ 431222 h 2156361"/>
              <a:gd name="connsiteX4" fmla="*/ 1188963 w 1366598"/>
              <a:gd name="connsiteY4" fmla="*/ 1964754 h 2156361"/>
              <a:gd name="connsiteX5" fmla="*/ 706363 w 1366598"/>
              <a:gd name="connsiteY5" fmla="*/ 2149475 h 2156361"/>
              <a:gd name="connsiteX6" fmla="*/ 0 w 1366598"/>
              <a:gd name="connsiteY6" fmla="*/ 2156361 h 2156361"/>
              <a:gd name="connsiteX7" fmla="*/ 0 w 1366598"/>
              <a:gd name="connsiteY7" fmla="*/ 2603 h 2156361"/>
              <a:gd name="connsiteX0" fmla="*/ 0 w 1393931"/>
              <a:gd name="connsiteY0" fmla="*/ 2603 h 2156361"/>
              <a:gd name="connsiteX1" fmla="*/ 709538 w 1393931"/>
              <a:gd name="connsiteY1" fmla="*/ 0 h 2156361"/>
              <a:gd name="connsiteX2" fmla="*/ 1214363 w 1393931"/>
              <a:gd name="connsiteY2" fmla="*/ 205804 h 2156361"/>
              <a:gd name="connsiteX3" fmla="*/ 1366336 w 1393931"/>
              <a:gd name="connsiteY3" fmla="*/ 431222 h 2156361"/>
              <a:gd name="connsiteX4" fmla="*/ 706363 w 1393931"/>
              <a:gd name="connsiteY4" fmla="*/ 2149475 h 2156361"/>
              <a:gd name="connsiteX5" fmla="*/ 0 w 1393931"/>
              <a:gd name="connsiteY5" fmla="*/ 2156361 h 2156361"/>
              <a:gd name="connsiteX6" fmla="*/ 0 w 1393931"/>
              <a:gd name="connsiteY6" fmla="*/ 2603 h 2156361"/>
              <a:gd name="connsiteX0" fmla="*/ 0 w 1443950"/>
              <a:gd name="connsiteY0" fmla="*/ 2603 h 2158876"/>
              <a:gd name="connsiteX1" fmla="*/ 709538 w 1443950"/>
              <a:gd name="connsiteY1" fmla="*/ 0 h 2158876"/>
              <a:gd name="connsiteX2" fmla="*/ 1214363 w 1443950"/>
              <a:gd name="connsiteY2" fmla="*/ 205804 h 2158876"/>
              <a:gd name="connsiteX3" fmla="*/ 1366336 w 1443950"/>
              <a:gd name="connsiteY3" fmla="*/ 431222 h 2158876"/>
              <a:gd name="connsiteX4" fmla="*/ 0 w 1443950"/>
              <a:gd name="connsiteY4" fmla="*/ 2156361 h 2158876"/>
              <a:gd name="connsiteX5" fmla="*/ 0 w 1443950"/>
              <a:gd name="connsiteY5" fmla="*/ 2603 h 2158876"/>
              <a:gd name="connsiteX0" fmla="*/ 0 w 1443950"/>
              <a:gd name="connsiteY0" fmla="*/ 2603 h 590540"/>
              <a:gd name="connsiteX1" fmla="*/ 709538 w 1443950"/>
              <a:gd name="connsiteY1" fmla="*/ 0 h 590540"/>
              <a:gd name="connsiteX2" fmla="*/ 1214363 w 1443950"/>
              <a:gd name="connsiteY2" fmla="*/ 205804 h 590540"/>
              <a:gd name="connsiteX3" fmla="*/ 1366336 w 1443950"/>
              <a:gd name="connsiteY3" fmla="*/ 431222 h 590540"/>
              <a:gd name="connsiteX4" fmla="*/ 0 w 1443950"/>
              <a:gd name="connsiteY4" fmla="*/ 423449 h 590540"/>
              <a:gd name="connsiteX5" fmla="*/ 0 w 1443950"/>
              <a:gd name="connsiteY5" fmla="*/ 2603 h 590540"/>
              <a:gd name="connsiteX0" fmla="*/ 0 w 1443950"/>
              <a:gd name="connsiteY0" fmla="*/ 2603 h 575259"/>
              <a:gd name="connsiteX1" fmla="*/ 709538 w 1443950"/>
              <a:gd name="connsiteY1" fmla="*/ 0 h 575259"/>
              <a:gd name="connsiteX2" fmla="*/ 1214363 w 1443950"/>
              <a:gd name="connsiteY2" fmla="*/ 205804 h 575259"/>
              <a:gd name="connsiteX3" fmla="*/ 1366336 w 1443950"/>
              <a:gd name="connsiteY3" fmla="*/ 431222 h 575259"/>
              <a:gd name="connsiteX4" fmla="*/ 0 w 1443950"/>
              <a:gd name="connsiteY4" fmla="*/ 423449 h 575259"/>
              <a:gd name="connsiteX5" fmla="*/ 0 w 1443950"/>
              <a:gd name="connsiteY5" fmla="*/ 2603 h 575259"/>
              <a:gd name="connsiteX0" fmla="*/ 0 w 1366336"/>
              <a:gd name="connsiteY0" fmla="*/ 2603 h 575259"/>
              <a:gd name="connsiteX1" fmla="*/ 709538 w 1366336"/>
              <a:gd name="connsiteY1" fmla="*/ 0 h 575259"/>
              <a:gd name="connsiteX2" fmla="*/ 1214363 w 1366336"/>
              <a:gd name="connsiteY2" fmla="*/ 205804 h 575259"/>
              <a:gd name="connsiteX3" fmla="*/ 1366336 w 1366336"/>
              <a:gd name="connsiteY3" fmla="*/ 431222 h 575259"/>
              <a:gd name="connsiteX4" fmla="*/ 0 w 1366336"/>
              <a:gd name="connsiteY4" fmla="*/ 423449 h 575259"/>
              <a:gd name="connsiteX5" fmla="*/ 0 w 1366336"/>
              <a:gd name="connsiteY5" fmla="*/ 2603 h 575259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63409" h="425368">
                <a:moveTo>
                  <a:pt x="0" y="2603"/>
                </a:moveTo>
                <a:lnTo>
                  <a:pt x="709538" y="0"/>
                </a:lnTo>
                <a:cubicBezTo>
                  <a:pt x="950573" y="0"/>
                  <a:pt x="1114166" y="108565"/>
                  <a:pt x="1214363" y="205804"/>
                </a:cubicBezTo>
                <a:cubicBezTo>
                  <a:pt x="1314560" y="303043"/>
                  <a:pt x="1349189" y="390070"/>
                  <a:pt x="1363409" y="425368"/>
                </a:cubicBezTo>
                <a:lnTo>
                  <a:pt x="0" y="423449"/>
                </a:lnTo>
                <a:lnTo>
                  <a:pt x="0" y="2603"/>
                </a:lnTo>
                <a:close/>
              </a:path>
            </a:pathLst>
          </a:custGeom>
          <a:gradFill>
            <a:gsLst>
              <a:gs pos="47000">
                <a:srgbClr val="063671"/>
              </a:gs>
              <a:gs pos="0">
                <a:srgbClr val="032D59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1" name="Gradient Shape 35">
            <a:extLst>
              <a:ext uri="{FF2B5EF4-FFF2-40B4-BE49-F238E27FC236}">
                <a16:creationId xmlns:a16="http://schemas.microsoft.com/office/drawing/2014/main" id="{E8412177-8D9E-335D-8596-AC41A3D13CFE}"/>
              </a:ext>
            </a:extLst>
          </p:cNvPr>
          <p:cNvSpPr/>
          <p:nvPr userDrawn="1"/>
        </p:nvSpPr>
        <p:spPr>
          <a:xfrm>
            <a:off x="2397164" y="933"/>
            <a:ext cx="2122821" cy="1893584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27090"/>
              <a:gd name="connsiteY0" fmla="*/ 0 h 2153758"/>
              <a:gd name="connsiteX1" fmla="*/ 1214363 w 1427090"/>
              <a:gd name="connsiteY1" fmla="*/ 203201 h 2153758"/>
              <a:gd name="connsiteX2" fmla="*/ 1427088 w 1427090"/>
              <a:gd name="connsiteY2" fmla="*/ 711772 h 2153758"/>
              <a:gd name="connsiteX3" fmla="*/ 1427088 w 1427090"/>
              <a:gd name="connsiteY3" fmla="*/ 1432497 h 2153758"/>
              <a:gd name="connsiteX4" fmla="*/ 1188963 w 1427090"/>
              <a:gd name="connsiteY4" fmla="*/ 1962151 h 2153758"/>
              <a:gd name="connsiteX5" fmla="*/ 706363 w 1427090"/>
              <a:gd name="connsiteY5" fmla="*/ 2146872 h 2153758"/>
              <a:gd name="connsiteX6" fmla="*/ 0 w 1427090"/>
              <a:gd name="connsiteY6" fmla="*/ 2153758 h 2153758"/>
              <a:gd name="connsiteX7" fmla="*/ 0 w 1427090"/>
              <a:gd name="connsiteY7" fmla="*/ 0 h 2153758"/>
              <a:gd name="connsiteX0" fmla="*/ 0 w 1427089"/>
              <a:gd name="connsiteY0" fmla="*/ 0 h 2153758"/>
              <a:gd name="connsiteX1" fmla="*/ 1427088 w 1427089"/>
              <a:gd name="connsiteY1" fmla="*/ 711772 h 2153758"/>
              <a:gd name="connsiteX2" fmla="*/ 1427088 w 1427089"/>
              <a:gd name="connsiteY2" fmla="*/ 1432497 h 2153758"/>
              <a:gd name="connsiteX3" fmla="*/ 1188963 w 1427089"/>
              <a:gd name="connsiteY3" fmla="*/ 1962151 h 2153758"/>
              <a:gd name="connsiteX4" fmla="*/ 706363 w 1427089"/>
              <a:gd name="connsiteY4" fmla="*/ 2146872 h 2153758"/>
              <a:gd name="connsiteX5" fmla="*/ 0 w 1427089"/>
              <a:gd name="connsiteY5" fmla="*/ 2153758 h 2153758"/>
              <a:gd name="connsiteX6" fmla="*/ 0 w 1427089"/>
              <a:gd name="connsiteY6" fmla="*/ 0 h 2153758"/>
              <a:gd name="connsiteX0" fmla="*/ 0 w 1427089"/>
              <a:gd name="connsiteY0" fmla="*/ 0 h 2153758"/>
              <a:gd name="connsiteX1" fmla="*/ 1427088 w 1427089"/>
              <a:gd name="connsiteY1" fmla="*/ 875696 h 2153758"/>
              <a:gd name="connsiteX2" fmla="*/ 1427088 w 1427089"/>
              <a:gd name="connsiteY2" fmla="*/ 1432497 h 2153758"/>
              <a:gd name="connsiteX3" fmla="*/ 1188963 w 1427089"/>
              <a:gd name="connsiteY3" fmla="*/ 1962151 h 2153758"/>
              <a:gd name="connsiteX4" fmla="*/ 706363 w 1427089"/>
              <a:gd name="connsiteY4" fmla="*/ 2146872 h 2153758"/>
              <a:gd name="connsiteX5" fmla="*/ 0 w 1427089"/>
              <a:gd name="connsiteY5" fmla="*/ 2153758 h 2153758"/>
              <a:gd name="connsiteX6" fmla="*/ 0 w 1427089"/>
              <a:gd name="connsiteY6" fmla="*/ 0 h 2153758"/>
              <a:gd name="connsiteX0" fmla="*/ 0 w 1427089"/>
              <a:gd name="connsiteY0" fmla="*/ 0 h 1281448"/>
              <a:gd name="connsiteX1" fmla="*/ 1427088 w 1427089"/>
              <a:gd name="connsiteY1" fmla="*/ 338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0 h 1281448"/>
              <a:gd name="connsiteX1" fmla="*/ 1427088 w 1427089"/>
              <a:gd name="connsiteY1" fmla="*/ 338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0 h 1281448"/>
              <a:gd name="connsiteX1" fmla="*/ 1427088 w 1427089"/>
              <a:gd name="connsiteY1" fmla="*/ 846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1695 h 1272982"/>
              <a:gd name="connsiteX1" fmla="*/ 1427088 w 1427089"/>
              <a:gd name="connsiteY1" fmla="*/ 0 h 1272982"/>
              <a:gd name="connsiteX2" fmla="*/ 1427088 w 1427089"/>
              <a:gd name="connsiteY2" fmla="*/ 551721 h 1272982"/>
              <a:gd name="connsiteX3" fmla="*/ 1188963 w 1427089"/>
              <a:gd name="connsiteY3" fmla="*/ 1081375 h 1272982"/>
              <a:gd name="connsiteX4" fmla="*/ 706363 w 1427089"/>
              <a:gd name="connsiteY4" fmla="*/ 1266096 h 1272982"/>
              <a:gd name="connsiteX5" fmla="*/ 0 w 1427089"/>
              <a:gd name="connsiteY5" fmla="*/ 1272982 h 1272982"/>
              <a:gd name="connsiteX6" fmla="*/ 0 w 1427089"/>
              <a:gd name="connsiteY6" fmla="*/ 1695 h 1272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27089" h="1272982">
                <a:moveTo>
                  <a:pt x="0" y="1695"/>
                </a:moveTo>
                <a:lnTo>
                  <a:pt x="1427088" y="0"/>
                </a:lnTo>
                <a:cubicBezTo>
                  <a:pt x="1426559" y="238749"/>
                  <a:pt x="1426559" y="313162"/>
                  <a:pt x="1427088" y="551721"/>
                </a:cubicBezTo>
                <a:cubicBezTo>
                  <a:pt x="1427617" y="790280"/>
                  <a:pt x="1296913" y="988051"/>
                  <a:pt x="1188963" y="1081375"/>
                </a:cubicBezTo>
                <a:cubicBezTo>
                  <a:pt x="1081013" y="1174699"/>
                  <a:pt x="919088" y="1263789"/>
                  <a:pt x="706363" y="1266096"/>
                </a:cubicBezTo>
                <a:lnTo>
                  <a:pt x="0" y="1272982"/>
                </a:lnTo>
                <a:lnTo>
                  <a:pt x="0" y="1695"/>
                </a:lnTo>
                <a:close/>
              </a:path>
            </a:pathLst>
          </a:custGeom>
          <a:gradFill>
            <a:gsLst>
              <a:gs pos="59000">
                <a:srgbClr val="032D59"/>
              </a:gs>
              <a:gs pos="8000">
                <a:srgbClr val="00234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2" name="Gradient Shape 36">
            <a:extLst>
              <a:ext uri="{FF2B5EF4-FFF2-40B4-BE49-F238E27FC236}">
                <a16:creationId xmlns:a16="http://schemas.microsoft.com/office/drawing/2014/main" id="{888B9588-DC8D-448B-F149-D319A1ED56C1}"/>
              </a:ext>
            </a:extLst>
          </p:cNvPr>
          <p:cNvSpPr/>
          <p:nvPr userDrawn="1"/>
        </p:nvSpPr>
        <p:spPr>
          <a:xfrm>
            <a:off x="7709259" y="2478767"/>
            <a:ext cx="2123911" cy="3209271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27090" h="2156361">
                <a:moveTo>
                  <a:pt x="0" y="2603"/>
                </a:moveTo>
                <a:lnTo>
                  <a:pt x="709538" y="0"/>
                </a:lnTo>
                <a:cubicBezTo>
                  <a:pt x="950573" y="0"/>
                  <a:pt x="1094771" y="86742"/>
                  <a:pt x="1214363" y="205804"/>
                </a:cubicBezTo>
                <a:cubicBezTo>
                  <a:pt x="1333955" y="324866"/>
                  <a:pt x="1427617" y="475626"/>
                  <a:pt x="1427088" y="714375"/>
                </a:cubicBezTo>
                <a:cubicBezTo>
                  <a:pt x="1426559" y="953124"/>
                  <a:pt x="1426559" y="1196541"/>
                  <a:pt x="1427088" y="1435100"/>
                </a:cubicBezTo>
                <a:cubicBezTo>
                  <a:pt x="1427617" y="1673659"/>
                  <a:pt x="1296913" y="1871430"/>
                  <a:pt x="1188963" y="1964754"/>
                </a:cubicBezTo>
                <a:cubicBezTo>
                  <a:pt x="1081013" y="2058078"/>
                  <a:pt x="919088" y="2147168"/>
                  <a:pt x="706363" y="2149475"/>
                </a:cubicBezTo>
                <a:lnTo>
                  <a:pt x="0" y="2156361"/>
                </a:lnTo>
                <a:lnTo>
                  <a:pt x="0" y="2603"/>
                </a:lnTo>
                <a:close/>
              </a:path>
            </a:pathLst>
          </a:custGeom>
          <a:gradFill>
            <a:gsLst>
              <a:gs pos="82000">
                <a:srgbClr val="063671"/>
              </a:gs>
              <a:gs pos="0">
                <a:srgbClr val="032D59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3" name="Gradient Shape 37">
            <a:extLst>
              <a:ext uri="{FF2B5EF4-FFF2-40B4-BE49-F238E27FC236}">
                <a16:creationId xmlns:a16="http://schemas.microsoft.com/office/drawing/2014/main" id="{24BDF5B3-B8E1-3FEE-482E-1BD588EBBAED}"/>
              </a:ext>
            </a:extLst>
          </p:cNvPr>
          <p:cNvSpPr/>
          <p:nvPr userDrawn="1"/>
        </p:nvSpPr>
        <p:spPr>
          <a:xfrm>
            <a:off x="7709259" y="6220902"/>
            <a:ext cx="2123911" cy="632743"/>
          </a:xfrm>
          <a:prstGeom prst="rect">
            <a:avLst/>
          </a:prstGeom>
          <a:gradFill>
            <a:gsLst>
              <a:gs pos="27000">
                <a:srgbClr val="063671"/>
              </a:gs>
              <a:gs pos="100000">
                <a:srgbClr val="0B49A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4" name="Gradient Shape 38">
            <a:extLst>
              <a:ext uri="{FF2B5EF4-FFF2-40B4-BE49-F238E27FC236}">
                <a16:creationId xmlns:a16="http://schemas.microsoft.com/office/drawing/2014/main" id="{325A1494-E117-79B6-045A-AB890035ECE7}"/>
              </a:ext>
            </a:extLst>
          </p:cNvPr>
          <p:cNvSpPr/>
          <p:nvPr userDrawn="1"/>
        </p:nvSpPr>
        <p:spPr>
          <a:xfrm>
            <a:off x="10371898" y="6220903"/>
            <a:ext cx="1814433" cy="634400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31472"/>
              <a:gd name="connsiteY0" fmla="*/ 2603 h 2156361"/>
              <a:gd name="connsiteX1" fmla="*/ 709538 w 1431472"/>
              <a:gd name="connsiteY1" fmla="*/ 0 h 2156361"/>
              <a:gd name="connsiteX2" fmla="*/ 1214363 w 1431472"/>
              <a:gd name="connsiteY2" fmla="*/ 205804 h 2156361"/>
              <a:gd name="connsiteX3" fmla="*/ 1366336 w 1431472"/>
              <a:gd name="connsiteY3" fmla="*/ 431222 h 2156361"/>
              <a:gd name="connsiteX4" fmla="*/ 1427088 w 1431472"/>
              <a:gd name="connsiteY4" fmla="*/ 714375 h 2156361"/>
              <a:gd name="connsiteX5" fmla="*/ 1427088 w 1431472"/>
              <a:gd name="connsiteY5" fmla="*/ 1435100 h 2156361"/>
              <a:gd name="connsiteX6" fmla="*/ 1188963 w 1431472"/>
              <a:gd name="connsiteY6" fmla="*/ 1964754 h 2156361"/>
              <a:gd name="connsiteX7" fmla="*/ 706363 w 1431472"/>
              <a:gd name="connsiteY7" fmla="*/ 2149475 h 2156361"/>
              <a:gd name="connsiteX8" fmla="*/ 0 w 1431472"/>
              <a:gd name="connsiteY8" fmla="*/ 2156361 h 2156361"/>
              <a:gd name="connsiteX9" fmla="*/ 0 w 1431472"/>
              <a:gd name="connsiteY9" fmla="*/ 2603 h 2156361"/>
              <a:gd name="connsiteX0" fmla="*/ 0 w 1435525"/>
              <a:gd name="connsiteY0" fmla="*/ 2603 h 2156361"/>
              <a:gd name="connsiteX1" fmla="*/ 709538 w 1435525"/>
              <a:gd name="connsiteY1" fmla="*/ 0 h 2156361"/>
              <a:gd name="connsiteX2" fmla="*/ 1214363 w 1435525"/>
              <a:gd name="connsiteY2" fmla="*/ 205804 h 2156361"/>
              <a:gd name="connsiteX3" fmla="*/ 1366336 w 1435525"/>
              <a:gd name="connsiteY3" fmla="*/ 431222 h 2156361"/>
              <a:gd name="connsiteX4" fmla="*/ 1427088 w 1435525"/>
              <a:gd name="connsiteY4" fmla="*/ 1435100 h 2156361"/>
              <a:gd name="connsiteX5" fmla="*/ 1188963 w 1435525"/>
              <a:gd name="connsiteY5" fmla="*/ 1964754 h 2156361"/>
              <a:gd name="connsiteX6" fmla="*/ 706363 w 1435525"/>
              <a:gd name="connsiteY6" fmla="*/ 2149475 h 2156361"/>
              <a:gd name="connsiteX7" fmla="*/ 0 w 1435525"/>
              <a:gd name="connsiteY7" fmla="*/ 2156361 h 2156361"/>
              <a:gd name="connsiteX8" fmla="*/ 0 w 1435525"/>
              <a:gd name="connsiteY8" fmla="*/ 2603 h 2156361"/>
              <a:gd name="connsiteX0" fmla="*/ 0 w 1366598"/>
              <a:gd name="connsiteY0" fmla="*/ 2603 h 2156361"/>
              <a:gd name="connsiteX1" fmla="*/ 709538 w 1366598"/>
              <a:gd name="connsiteY1" fmla="*/ 0 h 2156361"/>
              <a:gd name="connsiteX2" fmla="*/ 1214363 w 1366598"/>
              <a:gd name="connsiteY2" fmla="*/ 205804 h 2156361"/>
              <a:gd name="connsiteX3" fmla="*/ 1366336 w 1366598"/>
              <a:gd name="connsiteY3" fmla="*/ 431222 h 2156361"/>
              <a:gd name="connsiteX4" fmla="*/ 1188963 w 1366598"/>
              <a:gd name="connsiteY4" fmla="*/ 1964754 h 2156361"/>
              <a:gd name="connsiteX5" fmla="*/ 706363 w 1366598"/>
              <a:gd name="connsiteY5" fmla="*/ 2149475 h 2156361"/>
              <a:gd name="connsiteX6" fmla="*/ 0 w 1366598"/>
              <a:gd name="connsiteY6" fmla="*/ 2156361 h 2156361"/>
              <a:gd name="connsiteX7" fmla="*/ 0 w 1366598"/>
              <a:gd name="connsiteY7" fmla="*/ 2603 h 2156361"/>
              <a:gd name="connsiteX0" fmla="*/ 0 w 1393931"/>
              <a:gd name="connsiteY0" fmla="*/ 2603 h 2156361"/>
              <a:gd name="connsiteX1" fmla="*/ 709538 w 1393931"/>
              <a:gd name="connsiteY1" fmla="*/ 0 h 2156361"/>
              <a:gd name="connsiteX2" fmla="*/ 1214363 w 1393931"/>
              <a:gd name="connsiteY2" fmla="*/ 205804 h 2156361"/>
              <a:gd name="connsiteX3" fmla="*/ 1366336 w 1393931"/>
              <a:gd name="connsiteY3" fmla="*/ 431222 h 2156361"/>
              <a:gd name="connsiteX4" fmla="*/ 706363 w 1393931"/>
              <a:gd name="connsiteY4" fmla="*/ 2149475 h 2156361"/>
              <a:gd name="connsiteX5" fmla="*/ 0 w 1393931"/>
              <a:gd name="connsiteY5" fmla="*/ 2156361 h 2156361"/>
              <a:gd name="connsiteX6" fmla="*/ 0 w 1393931"/>
              <a:gd name="connsiteY6" fmla="*/ 2603 h 2156361"/>
              <a:gd name="connsiteX0" fmla="*/ 0 w 1443950"/>
              <a:gd name="connsiteY0" fmla="*/ 2603 h 2158876"/>
              <a:gd name="connsiteX1" fmla="*/ 709538 w 1443950"/>
              <a:gd name="connsiteY1" fmla="*/ 0 h 2158876"/>
              <a:gd name="connsiteX2" fmla="*/ 1214363 w 1443950"/>
              <a:gd name="connsiteY2" fmla="*/ 205804 h 2158876"/>
              <a:gd name="connsiteX3" fmla="*/ 1366336 w 1443950"/>
              <a:gd name="connsiteY3" fmla="*/ 431222 h 2158876"/>
              <a:gd name="connsiteX4" fmla="*/ 0 w 1443950"/>
              <a:gd name="connsiteY4" fmla="*/ 2156361 h 2158876"/>
              <a:gd name="connsiteX5" fmla="*/ 0 w 1443950"/>
              <a:gd name="connsiteY5" fmla="*/ 2603 h 2158876"/>
              <a:gd name="connsiteX0" fmla="*/ 0 w 1443950"/>
              <a:gd name="connsiteY0" fmla="*/ 2603 h 590540"/>
              <a:gd name="connsiteX1" fmla="*/ 709538 w 1443950"/>
              <a:gd name="connsiteY1" fmla="*/ 0 h 590540"/>
              <a:gd name="connsiteX2" fmla="*/ 1214363 w 1443950"/>
              <a:gd name="connsiteY2" fmla="*/ 205804 h 590540"/>
              <a:gd name="connsiteX3" fmla="*/ 1366336 w 1443950"/>
              <a:gd name="connsiteY3" fmla="*/ 431222 h 590540"/>
              <a:gd name="connsiteX4" fmla="*/ 0 w 1443950"/>
              <a:gd name="connsiteY4" fmla="*/ 423449 h 590540"/>
              <a:gd name="connsiteX5" fmla="*/ 0 w 1443950"/>
              <a:gd name="connsiteY5" fmla="*/ 2603 h 590540"/>
              <a:gd name="connsiteX0" fmla="*/ 0 w 1443950"/>
              <a:gd name="connsiteY0" fmla="*/ 2603 h 575259"/>
              <a:gd name="connsiteX1" fmla="*/ 709538 w 1443950"/>
              <a:gd name="connsiteY1" fmla="*/ 0 h 575259"/>
              <a:gd name="connsiteX2" fmla="*/ 1214363 w 1443950"/>
              <a:gd name="connsiteY2" fmla="*/ 205804 h 575259"/>
              <a:gd name="connsiteX3" fmla="*/ 1366336 w 1443950"/>
              <a:gd name="connsiteY3" fmla="*/ 431222 h 575259"/>
              <a:gd name="connsiteX4" fmla="*/ 0 w 1443950"/>
              <a:gd name="connsiteY4" fmla="*/ 423449 h 575259"/>
              <a:gd name="connsiteX5" fmla="*/ 0 w 1443950"/>
              <a:gd name="connsiteY5" fmla="*/ 2603 h 575259"/>
              <a:gd name="connsiteX0" fmla="*/ 0 w 1366336"/>
              <a:gd name="connsiteY0" fmla="*/ 2603 h 575259"/>
              <a:gd name="connsiteX1" fmla="*/ 709538 w 1366336"/>
              <a:gd name="connsiteY1" fmla="*/ 0 h 575259"/>
              <a:gd name="connsiteX2" fmla="*/ 1214363 w 1366336"/>
              <a:gd name="connsiteY2" fmla="*/ 205804 h 575259"/>
              <a:gd name="connsiteX3" fmla="*/ 1366336 w 1366336"/>
              <a:gd name="connsiteY3" fmla="*/ 431222 h 575259"/>
              <a:gd name="connsiteX4" fmla="*/ 0 w 1366336"/>
              <a:gd name="connsiteY4" fmla="*/ 423449 h 575259"/>
              <a:gd name="connsiteX5" fmla="*/ 0 w 1366336"/>
              <a:gd name="connsiteY5" fmla="*/ 2603 h 575259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255065"/>
              <a:gd name="connsiteY0" fmla="*/ 2603 h 425368"/>
              <a:gd name="connsiteX1" fmla="*/ 709538 w 1255065"/>
              <a:gd name="connsiteY1" fmla="*/ 0 h 425368"/>
              <a:gd name="connsiteX2" fmla="*/ 1214363 w 1255065"/>
              <a:gd name="connsiteY2" fmla="*/ 205804 h 425368"/>
              <a:gd name="connsiteX3" fmla="*/ 1233373 w 1255065"/>
              <a:gd name="connsiteY3" fmla="*/ 425368 h 425368"/>
              <a:gd name="connsiteX4" fmla="*/ 0 w 1255065"/>
              <a:gd name="connsiteY4" fmla="*/ 423449 h 425368"/>
              <a:gd name="connsiteX5" fmla="*/ 0 w 1255065"/>
              <a:gd name="connsiteY5" fmla="*/ 2603 h 425368"/>
              <a:gd name="connsiteX0" fmla="*/ 0 w 1233373"/>
              <a:gd name="connsiteY0" fmla="*/ 2603 h 425368"/>
              <a:gd name="connsiteX1" fmla="*/ 709538 w 1233373"/>
              <a:gd name="connsiteY1" fmla="*/ 0 h 425368"/>
              <a:gd name="connsiteX2" fmla="*/ 1214363 w 1233373"/>
              <a:gd name="connsiteY2" fmla="*/ 205804 h 425368"/>
              <a:gd name="connsiteX3" fmla="*/ 1233373 w 1233373"/>
              <a:gd name="connsiteY3" fmla="*/ 425368 h 425368"/>
              <a:gd name="connsiteX4" fmla="*/ 0 w 1233373"/>
              <a:gd name="connsiteY4" fmla="*/ 423449 h 425368"/>
              <a:gd name="connsiteX5" fmla="*/ 0 w 1233373"/>
              <a:gd name="connsiteY5" fmla="*/ 2603 h 425368"/>
              <a:gd name="connsiteX0" fmla="*/ 0 w 1225492"/>
              <a:gd name="connsiteY0" fmla="*/ 2603 h 441130"/>
              <a:gd name="connsiteX1" fmla="*/ 709538 w 1225492"/>
              <a:gd name="connsiteY1" fmla="*/ 0 h 441130"/>
              <a:gd name="connsiteX2" fmla="*/ 1214363 w 1225492"/>
              <a:gd name="connsiteY2" fmla="*/ 205804 h 441130"/>
              <a:gd name="connsiteX3" fmla="*/ 1225492 w 1225492"/>
              <a:gd name="connsiteY3" fmla="*/ 441130 h 441130"/>
              <a:gd name="connsiteX4" fmla="*/ 0 w 1225492"/>
              <a:gd name="connsiteY4" fmla="*/ 423449 h 441130"/>
              <a:gd name="connsiteX5" fmla="*/ 0 w 1225492"/>
              <a:gd name="connsiteY5" fmla="*/ 2603 h 441130"/>
              <a:gd name="connsiteX0" fmla="*/ 0 w 1225684"/>
              <a:gd name="connsiteY0" fmla="*/ 2603 h 441130"/>
              <a:gd name="connsiteX1" fmla="*/ 709538 w 1225684"/>
              <a:gd name="connsiteY1" fmla="*/ 0 h 441130"/>
              <a:gd name="connsiteX2" fmla="*/ 1214363 w 1225684"/>
              <a:gd name="connsiteY2" fmla="*/ 205804 h 441130"/>
              <a:gd name="connsiteX3" fmla="*/ 1225492 w 1225684"/>
              <a:gd name="connsiteY3" fmla="*/ 441130 h 441130"/>
              <a:gd name="connsiteX4" fmla="*/ 0 w 1225684"/>
              <a:gd name="connsiteY4" fmla="*/ 423449 h 441130"/>
              <a:gd name="connsiteX5" fmla="*/ 0 w 1225684"/>
              <a:gd name="connsiteY5" fmla="*/ 2603 h 441130"/>
              <a:gd name="connsiteX0" fmla="*/ 0 w 1225818"/>
              <a:gd name="connsiteY0" fmla="*/ 2603 h 441130"/>
              <a:gd name="connsiteX1" fmla="*/ 709538 w 1225818"/>
              <a:gd name="connsiteY1" fmla="*/ 0 h 441130"/>
              <a:gd name="connsiteX2" fmla="*/ 1218304 w 1225818"/>
              <a:gd name="connsiteY2" fmla="*/ 209744 h 441130"/>
              <a:gd name="connsiteX3" fmla="*/ 1225492 w 1225818"/>
              <a:gd name="connsiteY3" fmla="*/ 441130 h 441130"/>
              <a:gd name="connsiteX4" fmla="*/ 0 w 1225818"/>
              <a:gd name="connsiteY4" fmla="*/ 423449 h 441130"/>
              <a:gd name="connsiteX5" fmla="*/ 0 w 1225818"/>
              <a:gd name="connsiteY5" fmla="*/ 2603 h 441130"/>
              <a:gd name="connsiteX0" fmla="*/ 0 w 1219734"/>
              <a:gd name="connsiteY0" fmla="*/ 2603 h 445071"/>
              <a:gd name="connsiteX1" fmla="*/ 709538 w 1219734"/>
              <a:gd name="connsiteY1" fmla="*/ 0 h 445071"/>
              <a:gd name="connsiteX2" fmla="*/ 1218304 w 1219734"/>
              <a:gd name="connsiteY2" fmla="*/ 209744 h 445071"/>
              <a:gd name="connsiteX3" fmla="*/ 1213670 w 1219734"/>
              <a:gd name="connsiteY3" fmla="*/ 445071 h 445071"/>
              <a:gd name="connsiteX4" fmla="*/ 0 w 1219734"/>
              <a:gd name="connsiteY4" fmla="*/ 423449 h 445071"/>
              <a:gd name="connsiteX5" fmla="*/ 0 w 1219734"/>
              <a:gd name="connsiteY5" fmla="*/ 2603 h 445071"/>
              <a:gd name="connsiteX0" fmla="*/ 0 w 1222408"/>
              <a:gd name="connsiteY0" fmla="*/ 2603 h 445071"/>
              <a:gd name="connsiteX1" fmla="*/ 709538 w 1222408"/>
              <a:gd name="connsiteY1" fmla="*/ 0 h 445071"/>
              <a:gd name="connsiteX2" fmla="*/ 1218304 w 1222408"/>
              <a:gd name="connsiteY2" fmla="*/ 209744 h 445071"/>
              <a:gd name="connsiteX3" fmla="*/ 1221551 w 1222408"/>
              <a:gd name="connsiteY3" fmla="*/ 445071 h 445071"/>
              <a:gd name="connsiteX4" fmla="*/ 0 w 1222408"/>
              <a:gd name="connsiteY4" fmla="*/ 423449 h 445071"/>
              <a:gd name="connsiteX5" fmla="*/ 0 w 1222408"/>
              <a:gd name="connsiteY5" fmla="*/ 2603 h 445071"/>
              <a:gd name="connsiteX0" fmla="*/ 0 w 1219734"/>
              <a:gd name="connsiteY0" fmla="*/ 2603 h 449011"/>
              <a:gd name="connsiteX1" fmla="*/ 709538 w 1219734"/>
              <a:gd name="connsiteY1" fmla="*/ 0 h 449011"/>
              <a:gd name="connsiteX2" fmla="*/ 1218304 w 1219734"/>
              <a:gd name="connsiteY2" fmla="*/ 209744 h 449011"/>
              <a:gd name="connsiteX3" fmla="*/ 1213669 w 1219734"/>
              <a:gd name="connsiteY3" fmla="*/ 449011 h 449011"/>
              <a:gd name="connsiteX4" fmla="*/ 0 w 1219734"/>
              <a:gd name="connsiteY4" fmla="*/ 423449 h 449011"/>
              <a:gd name="connsiteX5" fmla="*/ 0 w 1219734"/>
              <a:gd name="connsiteY5" fmla="*/ 2603 h 449011"/>
              <a:gd name="connsiteX0" fmla="*/ 0 w 1220306"/>
              <a:gd name="connsiteY0" fmla="*/ 2603 h 432919"/>
              <a:gd name="connsiteX1" fmla="*/ 709538 w 1220306"/>
              <a:gd name="connsiteY1" fmla="*/ 0 h 432919"/>
              <a:gd name="connsiteX2" fmla="*/ 1218304 w 1220306"/>
              <a:gd name="connsiteY2" fmla="*/ 209744 h 432919"/>
              <a:gd name="connsiteX3" fmla="*/ 1216888 w 1220306"/>
              <a:gd name="connsiteY3" fmla="*/ 432919 h 432919"/>
              <a:gd name="connsiteX4" fmla="*/ 0 w 1220306"/>
              <a:gd name="connsiteY4" fmla="*/ 423449 h 432919"/>
              <a:gd name="connsiteX5" fmla="*/ 0 w 1220306"/>
              <a:gd name="connsiteY5" fmla="*/ 2603 h 432919"/>
              <a:gd name="connsiteX0" fmla="*/ 0 w 1219734"/>
              <a:gd name="connsiteY0" fmla="*/ 2603 h 423449"/>
              <a:gd name="connsiteX1" fmla="*/ 709538 w 1219734"/>
              <a:gd name="connsiteY1" fmla="*/ 0 h 423449"/>
              <a:gd name="connsiteX2" fmla="*/ 1218304 w 1219734"/>
              <a:gd name="connsiteY2" fmla="*/ 209744 h 423449"/>
              <a:gd name="connsiteX3" fmla="*/ 1213670 w 1219734"/>
              <a:gd name="connsiteY3" fmla="*/ 423264 h 423449"/>
              <a:gd name="connsiteX4" fmla="*/ 0 w 1219734"/>
              <a:gd name="connsiteY4" fmla="*/ 423449 h 423449"/>
              <a:gd name="connsiteX5" fmla="*/ 0 w 1219734"/>
              <a:gd name="connsiteY5" fmla="*/ 2603 h 423449"/>
              <a:gd name="connsiteX0" fmla="*/ 0 w 1219428"/>
              <a:gd name="connsiteY0" fmla="*/ 2603 h 423449"/>
              <a:gd name="connsiteX1" fmla="*/ 709538 w 1219428"/>
              <a:gd name="connsiteY1" fmla="*/ 0 h 423449"/>
              <a:gd name="connsiteX2" fmla="*/ 1218304 w 1219428"/>
              <a:gd name="connsiteY2" fmla="*/ 209744 h 423449"/>
              <a:gd name="connsiteX3" fmla="*/ 1213670 w 1219428"/>
              <a:gd name="connsiteY3" fmla="*/ 423264 h 423449"/>
              <a:gd name="connsiteX4" fmla="*/ 0 w 1219428"/>
              <a:gd name="connsiteY4" fmla="*/ 423449 h 423449"/>
              <a:gd name="connsiteX5" fmla="*/ 0 w 1219428"/>
              <a:gd name="connsiteY5" fmla="*/ 2603 h 423449"/>
              <a:gd name="connsiteX0" fmla="*/ 0 w 1220435"/>
              <a:gd name="connsiteY0" fmla="*/ 2603 h 423449"/>
              <a:gd name="connsiteX1" fmla="*/ 709538 w 1220435"/>
              <a:gd name="connsiteY1" fmla="*/ 0 h 423449"/>
              <a:gd name="connsiteX2" fmla="*/ 1218304 w 1220435"/>
              <a:gd name="connsiteY2" fmla="*/ 209744 h 423449"/>
              <a:gd name="connsiteX3" fmla="*/ 1220107 w 1220435"/>
              <a:gd name="connsiteY3" fmla="*/ 420046 h 423449"/>
              <a:gd name="connsiteX4" fmla="*/ 0 w 1220435"/>
              <a:gd name="connsiteY4" fmla="*/ 423449 h 423449"/>
              <a:gd name="connsiteX5" fmla="*/ 0 w 1220435"/>
              <a:gd name="connsiteY5" fmla="*/ 2603 h 423449"/>
              <a:gd name="connsiteX0" fmla="*/ 0 w 1219773"/>
              <a:gd name="connsiteY0" fmla="*/ 2603 h 426483"/>
              <a:gd name="connsiteX1" fmla="*/ 709538 w 1219773"/>
              <a:gd name="connsiteY1" fmla="*/ 0 h 426483"/>
              <a:gd name="connsiteX2" fmla="*/ 1218304 w 1219773"/>
              <a:gd name="connsiteY2" fmla="*/ 209744 h 426483"/>
              <a:gd name="connsiteX3" fmla="*/ 1216888 w 1219773"/>
              <a:gd name="connsiteY3" fmla="*/ 426483 h 426483"/>
              <a:gd name="connsiteX4" fmla="*/ 0 w 1219773"/>
              <a:gd name="connsiteY4" fmla="*/ 423449 h 426483"/>
              <a:gd name="connsiteX5" fmla="*/ 0 w 1219773"/>
              <a:gd name="connsiteY5" fmla="*/ 2603 h 426483"/>
              <a:gd name="connsiteX0" fmla="*/ 0 w 1219773"/>
              <a:gd name="connsiteY0" fmla="*/ 2603 h 426483"/>
              <a:gd name="connsiteX1" fmla="*/ 709538 w 1219773"/>
              <a:gd name="connsiteY1" fmla="*/ 0 h 426483"/>
              <a:gd name="connsiteX2" fmla="*/ 1218304 w 1219773"/>
              <a:gd name="connsiteY2" fmla="*/ 209744 h 426483"/>
              <a:gd name="connsiteX3" fmla="*/ 1216888 w 1219773"/>
              <a:gd name="connsiteY3" fmla="*/ 426483 h 426483"/>
              <a:gd name="connsiteX4" fmla="*/ 0 w 1219773"/>
              <a:gd name="connsiteY4" fmla="*/ 423449 h 426483"/>
              <a:gd name="connsiteX5" fmla="*/ 0 w 1219773"/>
              <a:gd name="connsiteY5" fmla="*/ 2603 h 426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773" h="426483">
                <a:moveTo>
                  <a:pt x="0" y="2603"/>
                </a:moveTo>
                <a:lnTo>
                  <a:pt x="709538" y="0"/>
                </a:lnTo>
                <a:cubicBezTo>
                  <a:pt x="950573" y="0"/>
                  <a:pt x="1192470" y="182757"/>
                  <a:pt x="1218304" y="209744"/>
                </a:cubicBezTo>
                <a:cubicBezTo>
                  <a:pt x="1222860" y="323984"/>
                  <a:pt x="1215212" y="325702"/>
                  <a:pt x="1216888" y="426483"/>
                </a:cubicBezTo>
                <a:lnTo>
                  <a:pt x="0" y="423449"/>
                </a:lnTo>
                <a:lnTo>
                  <a:pt x="0" y="2603"/>
                </a:lnTo>
                <a:close/>
              </a:path>
            </a:pathLst>
          </a:custGeom>
          <a:solidFill>
            <a:srgbClr val="093F82"/>
          </a:solidFill>
        </p:spPr>
        <p:txBody>
          <a:bodyPr/>
          <a:lstStyle/>
          <a:p>
            <a:endParaRPr lang="en-NO"/>
          </a:p>
        </p:txBody>
      </p:sp>
      <p:sp>
        <p:nvSpPr>
          <p:cNvPr id="25" name="Gradient Shape 39">
            <a:extLst>
              <a:ext uri="{FF2B5EF4-FFF2-40B4-BE49-F238E27FC236}">
                <a16:creationId xmlns:a16="http://schemas.microsoft.com/office/drawing/2014/main" id="{E109E2F8-4408-ADC1-7386-EF42A9A09AF6}"/>
              </a:ext>
            </a:extLst>
          </p:cNvPr>
          <p:cNvSpPr/>
          <p:nvPr userDrawn="1"/>
        </p:nvSpPr>
        <p:spPr>
          <a:xfrm>
            <a:off x="5046618" y="0"/>
            <a:ext cx="2123911" cy="1894116"/>
          </a:xfrm>
          <a:prstGeom prst="rect">
            <a:avLst/>
          </a:prstGeom>
          <a:gradFill>
            <a:gsLst>
              <a:gs pos="100000">
                <a:srgbClr val="063671"/>
              </a:gs>
              <a:gs pos="19000">
                <a:srgbClr val="032D59"/>
              </a:gs>
              <a:gs pos="0">
                <a:srgbClr val="00234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6" name="Gradient Shape 40">
            <a:extLst>
              <a:ext uri="{FF2B5EF4-FFF2-40B4-BE49-F238E27FC236}">
                <a16:creationId xmlns:a16="http://schemas.microsoft.com/office/drawing/2014/main" id="{BF0F312A-23C8-3F8F-55CA-8AE7DBABC949}"/>
              </a:ext>
            </a:extLst>
          </p:cNvPr>
          <p:cNvSpPr/>
          <p:nvPr userDrawn="1"/>
        </p:nvSpPr>
        <p:spPr>
          <a:xfrm>
            <a:off x="0" y="0"/>
            <a:ext cx="1870531" cy="1894116"/>
          </a:xfrm>
          <a:prstGeom prst="rect">
            <a:avLst/>
          </a:prstGeom>
          <a:gradFill>
            <a:gsLst>
              <a:gs pos="100000">
                <a:srgbClr val="032D59"/>
              </a:gs>
              <a:gs pos="35000">
                <a:srgbClr val="00234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565988B-458F-734A-CAA0-FDE1C98D2C2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3485" y="-996413"/>
            <a:ext cx="8600821" cy="48379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3F7EF6E-1375-D0FC-5237-059E60632D1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6908" y="4083128"/>
            <a:ext cx="3713380" cy="2088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24706C2-71EB-4D57-0E1D-60C89AC1556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165" y="3552153"/>
            <a:ext cx="5990356" cy="336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1652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Centered">
    <p:bg>
      <p:bgPr>
        <a:gradFill>
          <a:gsLst>
            <a:gs pos="72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3F7E8D-7E16-E35E-ED0C-258CB98781D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35" y="0"/>
            <a:ext cx="12186331" cy="6858000"/>
          </a:xfrm>
          <a:prstGeom prst="rect">
            <a:avLst/>
          </a:prstGeom>
        </p:spPr>
      </p:pic>
      <p:sp>
        <p:nvSpPr>
          <p:cNvPr id="17" name="Gradient Shape 41">
            <a:extLst>
              <a:ext uri="{FF2B5EF4-FFF2-40B4-BE49-F238E27FC236}">
                <a16:creationId xmlns:a16="http://schemas.microsoft.com/office/drawing/2014/main" id="{8F9763BC-5A3B-7B5F-0F5F-A807C01FBB6E}"/>
              </a:ext>
            </a:extLst>
          </p:cNvPr>
          <p:cNvSpPr/>
          <p:nvPr userDrawn="1"/>
        </p:nvSpPr>
        <p:spPr>
          <a:xfrm>
            <a:off x="2397164" y="2479316"/>
            <a:ext cx="2122821" cy="3207625"/>
          </a:xfrm>
          <a:custGeom>
            <a:avLst/>
            <a:gdLst>
              <a:gd name="csX0" fmla="*/ 1649332 w 3298664"/>
              <a:gd name="csY0" fmla="*/ 2118690 h 4984348"/>
              <a:gd name="csX1" fmla="*/ 412732 w 3298664"/>
              <a:gd name="csY1" fmla="*/ 3355290 h 4984348"/>
              <a:gd name="csX2" fmla="*/ 1649332 w 3298664"/>
              <a:gd name="csY2" fmla="*/ 4591890 h 4984348"/>
              <a:gd name="csX3" fmla="*/ 2885932 w 3298664"/>
              <a:gd name="csY3" fmla="*/ 3355290 h 4984348"/>
              <a:gd name="csX4" fmla="*/ 1649332 w 3298664"/>
              <a:gd name="csY4" fmla="*/ 2118690 h 4984348"/>
              <a:gd name="csX5" fmla="*/ 0 w 3298664"/>
              <a:gd name="csY5" fmla="*/ 0 h 4984348"/>
              <a:gd name="csX6" fmla="*/ 3298664 w 3298664"/>
              <a:gd name="csY6" fmla="*/ 0 h 4984348"/>
              <a:gd name="csX7" fmla="*/ 3298664 w 3298664"/>
              <a:gd name="csY7" fmla="*/ 4984348 h 4984348"/>
              <a:gd name="csX8" fmla="*/ 0 w 3298664"/>
              <a:gd name="csY8" fmla="*/ 4984348 h 498434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298664" h="4984348">
                <a:moveTo>
                  <a:pt x="1649332" y="2118690"/>
                </a:moveTo>
                <a:cubicBezTo>
                  <a:pt x="966377" y="2118690"/>
                  <a:pt x="412732" y="2672335"/>
                  <a:pt x="412732" y="3355290"/>
                </a:cubicBezTo>
                <a:cubicBezTo>
                  <a:pt x="412732" y="4038245"/>
                  <a:pt x="966377" y="4591890"/>
                  <a:pt x="1649332" y="4591890"/>
                </a:cubicBezTo>
                <a:cubicBezTo>
                  <a:pt x="2332287" y="4591890"/>
                  <a:pt x="2885932" y="4038245"/>
                  <a:pt x="2885932" y="3355290"/>
                </a:cubicBezTo>
                <a:cubicBezTo>
                  <a:pt x="2885932" y="2672335"/>
                  <a:pt x="2332287" y="2118690"/>
                  <a:pt x="1649332" y="2118690"/>
                </a:cubicBezTo>
                <a:close/>
                <a:moveTo>
                  <a:pt x="0" y="0"/>
                </a:moveTo>
                <a:lnTo>
                  <a:pt x="3298664" y="0"/>
                </a:lnTo>
                <a:lnTo>
                  <a:pt x="3298664" y="4984348"/>
                </a:lnTo>
                <a:lnTo>
                  <a:pt x="0" y="4984348"/>
                </a:lnTo>
                <a:close/>
              </a:path>
            </a:pathLst>
          </a:custGeom>
          <a:gradFill>
            <a:gsLst>
              <a:gs pos="23000">
                <a:srgbClr val="032D59"/>
              </a:gs>
              <a:gs pos="82000">
                <a:srgbClr val="063671"/>
              </a:gs>
              <a:gs pos="100000">
                <a:srgbClr val="094089"/>
              </a:gs>
            </a:gsLst>
            <a:lin ang="2400000" scaled="0"/>
          </a:gradFill>
          <a:ln w="12700">
            <a:noFill/>
          </a:ln>
        </p:spPr>
        <p:txBody>
          <a:bodyPr/>
          <a:lstStyle/>
          <a:p>
            <a:endParaRPr lang="en-NO"/>
          </a:p>
        </p:txBody>
      </p:sp>
      <p:sp>
        <p:nvSpPr>
          <p:cNvPr id="19" name="Gradient Shape 33">
            <a:extLst>
              <a:ext uri="{FF2B5EF4-FFF2-40B4-BE49-F238E27FC236}">
                <a16:creationId xmlns:a16="http://schemas.microsoft.com/office/drawing/2014/main" id="{615EA403-8D4D-80B2-6688-9D0F634F58EC}"/>
              </a:ext>
            </a:extLst>
          </p:cNvPr>
          <p:cNvSpPr/>
          <p:nvPr userDrawn="1"/>
        </p:nvSpPr>
        <p:spPr>
          <a:xfrm>
            <a:off x="5046618" y="2477671"/>
            <a:ext cx="2123911" cy="4375974"/>
          </a:xfrm>
          <a:prstGeom prst="rect">
            <a:avLst/>
          </a:prstGeom>
          <a:gradFill>
            <a:gsLst>
              <a:gs pos="100000">
                <a:srgbClr val="063671"/>
              </a:gs>
              <a:gs pos="0">
                <a:srgbClr val="032D59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0" name="Gradient Shape 34">
            <a:extLst>
              <a:ext uri="{FF2B5EF4-FFF2-40B4-BE49-F238E27FC236}">
                <a16:creationId xmlns:a16="http://schemas.microsoft.com/office/drawing/2014/main" id="{A6E545AC-9046-B0F2-119F-AD833DB25B55}"/>
              </a:ext>
            </a:extLst>
          </p:cNvPr>
          <p:cNvSpPr/>
          <p:nvPr userDrawn="1"/>
        </p:nvSpPr>
        <p:spPr>
          <a:xfrm>
            <a:off x="2397166" y="6220903"/>
            <a:ext cx="2028094" cy="632742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31472"/>
              <a:gd name="connsiteY0" fmla="*/ 2603 h 2156361"/>
              <a:gd name="connsiteX1" fmla="*/ 709538 w 1431472"/>
              <a:gd name="connsiteY1" fmla="*/ 0 h 2156361"/>
              <a:gd name="connsiteX2" fmla="*/ 1214363 w 1431472"/>
              <a:gd name="connsiteY2" fmla="*/ 205804 h 2156361"/>
              <a:gd name="connsiteX3" fmla="*/ 1366336 w 1431472"/>
              <a:gd name="connsiteY3" fmla="*/ 431222 h 2156361"/>
              <a:gd name="connsiteX4" fmla="*/ 1427088 w 1431472"/>
              <a:gd name="connsiteY4" fmla="*/ 714375 h 2156361"/>
              <a:gd name="connsiteX5" fmla="*/ 1427088 w 1431472"/>
              <a:gd name="connsiteY5" fmla="*/ 1435100 h 2156361"/>
              <a:gd name="connsiteX6" fmla="*/ 1188963 w 1431472"/>
              <a:gd name="connsiteY6" fmla="*/ 1964754 h 2156361"/>
              <a:gd name="connsiteX7" fmla="*/ 706363 w 1431472"/>
              <a:gd name="connsiteY7" fmla="*/ 2149475 h 2156361"/>
              <a:gd name="connsiteX8" fmla="*/ 0 w 1431472"/>
              <a:gd name="connsiteY8" fmla="*/ 2156361 h 2156361"/>
              <a:gd name="connsiteX9" fmla="*/ 0 w 1431472"/>
              <a:gd name="connsiteY9" fmla="*/ 2603 h 2156361"/>
              <a:gd name="connsiteX0" fmla="*/ 0 w 1435525"/>
              <a:gd name="connsiteY0" fmla="*/ 2603 h 2156361"/>
              <a:gd name="connsiteX1" fmla="*/ 709538 w 1435525"/>
              <a:gd name="connsiteY1" fmla="*/ 0 h 2156361"/>
              <a:gd name="connsiteX2" fmla="*/ 1214363 w 1435525"/>
              <a:gd name="connsiteY2" fmla="*/ 205804 h 2156361"/>
              <a:gd name="connsiteX3" fmla="*/ 1366336 w 1435525"/>
              <a:gd name="connsiteY3" fmla="*/ 431222 h 2156361"/>
              <a:gd name="connsiteX4" fmla="*/ 1427088 w 1435525"/>
              <a:gd name="connsiteY4" fmla="*/ 1435100 h 2156361"/>
              <a:gd name="connsiteX5" fmla="*/ 1188963 w 1435525"/>
              <a:gd name="connsiteY5" fmla="*/ 1964754 h 2156361"/>
              <a:gd name="connsiteX6" fmla="*/ 706363 w 1435525"/>
              <a:gd name="connsiteY6" fmla="*/ 2149475 h 2156361"/>
              <a:gd name="connsiteX7" fmla="*/ 0 w 1435525"/>
              <a:gd name="connsiteY7" fmla="*/ 2156361 h 2156361"/>
              <a:gd name="connsiteX8" fmla="*/ 0 w 1435525"/>
              <a:gd name="connsiteY8" fmla="*/ 2603 h 2156361"/>
              <a:gd name="connsiteX0" fmla="*/ 0 w 1366598"/>
              <a:gd name="connsiteY0" fmla="*/ 2603 h 2156361"/>
              <a:gd name="connsiteX1" fmla="*/ 709538 w 1366598"/>
              <a:gd name="connsiteY1" fmla="*/ 0 h 2156361"/>
              <a:gd name="connsiteX2" fmla="*/ 1214363 w 1366598"/>
              <a:gd name="connsiteY2" fmla="*/ 205804 h 2156361"/>
              <a:gd name="connsiteX3" fmla="*/ 1366336 w 1366598"/>
              <a:gd name="connsiteY3" fmla="*/ 431222 h 2156361"/>
              <a:gd name="connsiteX4" fmla="*/ 1188963 w 1366598"/>
              <a:gd name="connsiteY4" fmla="*/ 1964754 h 2156361"/>
              <a:gd name="connsiteX5" fmla="*/ 706363 w 1366598"/>
              <a:gd name="connsiteY5" fmla="*/ 2149475 h 2156361"/>
              <a:gd name="connsiteX6" fmla="*/ 0 w 1366598"/>
              <a:gd name="connsiteY6" fmla="*/ 2156361 h 2156361"/>
              <a:gd name="connsiteX7" fmla="*/ 0 w 1366598"/>
              <a:gd name="connsiteY7" fmla="*/ 2603 h 2156361"/>
              <a:gd name="connsiteX0" fmla="*/ 0 w 1393931"/>
              <a:gd name="connsiteY0" fmla="*/ 2603 h 2156361"/>
              <a:gd name="connsiteX1" fmla="*/ 709538 w 1393931"/>
              <a:gd name="connsiteY1" fmla="*/ 0 h 2156361"/>
              <a:gd name="connsiteX2" fmla="*/ 1214363 w 1393931"/>
              <a:gd name="connsiteY2" fmla="*/ 205804 h 2156361"/>
              <a:gd name="connsiteX3" fmla="*/ 1366336 w 1393931"/>
              <a:gd name="connsiteY3" fmla="*/ 431222 h 2156361"/>
              <a:gd name="connsiteX4" fmla="*/ 706363 w 1393931"/>
              <a:gd name="connsiteY4" fmla="*/ 2149475 h 2156361"/>
              <a:gd name="connsiteX5" fmla="*/ 0 w 1393931"/>
              <a:gd name="connsiteY5" fmla="*/ 2156361 h 2156361"/>
              <a:gd name="connsiteX6" fmla="*/ 0 w 1393931"/>
              <a:gd name="connsiteY6" fmla="*/ 2603 h 2156361"/>
              <a:gd name="connsiteX0" fmla="*/ 0 w 1443950"/>
              <a:gd name="connsiteY0" fmla="*/ 2603 h 2158876"/>
              <a:gd name="connsiteX1" fmla="*/ 709538 w 1443950"/>
              <a:gd name="connsiteY1" fmla="*/ 0 h 2158876"/>
              <a:gd name="connsiteX2" fmla="*/ 1214363 w 1443950"/>
              <a:gd name="connsiteY2" fmla="*/ 205804 h 2158876"/>
              <a:gd name="connsiteX3" fmla="*/ 1366336 w 1443950"/>
              <a:gd name="connsiteY3" fmla="*/ 431222 h 2158876"/>
              <a:gd name="connsiteX4" fmla="*/ 0 w 1443950"/>
              <a:gd name="connsiteY4" fmla="*/ 2156361 h 2158876"/>
              <a:gd name="connsiteX5" fmla="*/ 0 w 1443950"/>
              <a:gd name="connsiteY5" fmla="*/ 2603 h 2158876"/>
              <a:gd name="connsiteX0" fmla="*/ 0 w 1443950"/>
              <a:gd name="connsiteY0" fmla="*/ 2603 h 590540"/>
              <a:gd name="connsiteX1" fmla="*/ 709538 w 1443950"/>
              <a:gd name="connsiteY1" fmla="*/ 0 h 590540"/>
              <a:gd name="connsiteX2" fmla="*/ 1214363 w 1443950"/>
              <a:gd name="connsiteY2" fmla="*/ 205804 h 590540"/>
              <a:gd name="connsiteX3" fmla="*/ 1366336 w 1443950"/>
              <a:gd name="connsiteY3" fmla="*/ 431222 h 590540"/>
              <a:gd name="connsiteX4" fmla="*/ 0 w 1443950"/>
              <a:gd name="connsiteY4" fmla="*/ 423449 h 590540"/>
              <a:gd name="connsiteX5" fmla="*/ 0 w 1443950"/>
              <a:gd name="connsiteY5" fmla="*/ 2603 h 590540"/>
              <a:gd name="connsiteX0" fmla="*/ 0 w 1443950"/>
              <a:gd name="connsiteY0" fmla="*/ 2603 h 575259"/>
              <a:gd name="connsiteX1" fmla="*/ 709538 w 1443950"/>
              <a:gd name="connsiteY1" fmla="*/ 0 h 575259"/>
              <a:gd name="connsiteX2" fmla="*/ 1214363 w 1443950"/>
              <a:gd name="connsiteY2" fmla="*/ 205804 h 575259"/>
              <a:gd name="connsiteX3" fmla="*/ 1366336 w 1443950"/>
              <a:gd name="connsiteY3" fmla="*/ 431222 h 575259"/>
              <a:gd name="connsiteX4" fmla="*/ 0 w 1443950"/>
              <a:gd name="connsiteY4" fmla="*/ 423449 h 575259"/>
              <a:gd name="connsiteX5" fmla="*/ 0 w 1443950"/>
              <a:gd name="connsiteY5" fmla="*/ 2603 h 575259"/>
              <a:gd name="connsiteX0" fmla="*/ 0 w 1366336"/>
              <a:gd name="connsiteY0" fmla="*/ 2603 h 575259"/>
              <a:gd name="connsiteX1" fmla="*/ 709538 w 1366336"/>
              <a:gd name="connsiteY1" fmla="*/ 0 h 575259"/>
              <a:gd name="connsiteX2" fmla="*/ 1214363 w 1366336"/>
              <a:gd name="connsiteY2" fmla="*/ 205804 h 575259"/>
              <a:gd name="connsiteX3" fmla="*/ 1366336 w 1366336"/>
              <a:gd name="connsiteY3" fmla="*/ 431222 h 575259"/>
              <a:gd name="connsiteX4" fmla="*/ 0 w 1366336"/>
              <a:gd name="connsiteY4" fmla="*/ 423449 h 575259"/>
              <a:gd name="connsiteX5" fmla="*/ 0 w 1366336"/>
              <a:gd name="connsiteY5" fmla="*/ 2603 h 575259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63409" h="425368">
                <a:moveTo>
                  <a:pt x="0" y="2603"/>
                </a:moveTo>
                <a:lnTo>
                  <a:pt x="709538" y="0"/>
                </a:lnTo>
                <a:cubicBezTo>
                  <a:pt x="950573" y="0"/>
                  <a:pt x="1114166" y="108565"/>
                  <a:pt x="1214363" y="205804"/>
                </a:cubicBezTo>
                <a:cubicBezTo>
                  <a:pt x="1314560" y="303043"/>
                  <a:pt x="1349189" y="390070"/>
                  <a:pt x="1363409" y="425368"/>
                </a:cubicBezTo>
                <a:lnTo>
                  <a:pt x="0" y="423449"/>
                </a:lnTo>
                <a:lnTo>
                  <a:pt x="0" y="2603"/>
                </a:lnTo>
                <a:close/>
              </a:path>
            </a:pathLst>
          </a:custGeom>
          <a:gradFill>
            <a:gsLst>
              <a:gs pos="47000">
                <a:srgbClr val="063671"/>
              </a:gs>
              <a:gs pos="0">
                <a:srgbClr val="032D59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1" name="Gradient Shape 35">
            <a:extLst>
              <a:ext uri="{FF2B5EF4-FFF2-40B4-BE49-F238E27FC236}">
                <a16:creationId xmlns:a16="http://schemas.microsoft.com/office/drawing/2014/main" id="{E8412177-8D9E-335D-8596-AC41A3D13CFE}"/>
              </a:ext>
            </a:extLst>
          </p:cNvPr>
          <p:cNvSpPr/>
          <p:nvPr userDrawn="1"/>
        </p:nvSpPr>
        <p:spPr>
          <a:xfrm>
            <a:off x="2397164" y="933"/>
            <a:ext cx="2122821" cy="1893584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27090"/>
              <a:gd name="connsiteY0" fmla="*/ 0 h 2153758"/>
              <a:gd name="connsiteX1" fmla="*/ 1214363 w 1427090"/>
              <a:gd name="connsiteY1" fmla="*/ 203201 h 2153758"/>
              <a:gd name="connsiteX2" fmla="*/ 1427088 w 1427090"/>
              <a:gd name="connsiteY2" fmla="*/ 711772 h 2153758"/>
              <a:gd name="connsiteX3" fmla="*/ 1427088 w 1427090"/>
              <a:gd name="connsiteY3" fmla="*/ 1432497 h 2153758"/>
              <a:gd name="connsiteX4" fmla="*/ 1188963 w 1427090"/>
              <a:gd name="connsiteY4" fmla="*/ 1962151 h 2153758"/>
              <a:gd name="connsiteX5" fmla="*/ 706363 w 1427090"/>
              <a:gd name="connsiteY5" fmla="*/ 2146872 h 2153758"/>
              <a:gd name="connsiteX6" fmla="*/ 0 w 1427090"/>
              <a:gd name="connsiteY6" fmla="*/ 2153758 h 2153758"/>
              <a:gd name="connsiteX7" fmla="*/ 0 w 1427090"/>
              <a:gd name="connsiteY7" fmla="*/ 0 h 2153758"/>
              <a:gd name="connsiteX0" fmla="*/ 0 w 1427089"/>
              <a:gd name="connsiteY0" fmla="*/ 0 h 2153758"/>
              <a:gd name="connsiteX1" fmla="*/ 1427088 w 1427089"/>
              <a:gd name="connsiteY1" fmla="*/ 711772 h 2153758"/>
              <a:gd name="connsiteX2" fmla="*/ 1427088 w 1427089"/>
              <a:gd name="connsiteY2" fmla="*/ 1432497 h 2153758"/>
              <a:gd name="connsiteX3" fmla="*/ 1188963 w 1427089"/>
              <a:gd name="connsiteY3" fmla="*/ 1962151 h 2153758"/>
              <a:gd name="connsiteX4" fmla="*/ 706363 w 1427089"/>
              <a:gd name="connsiteY4" fmla="*/ 2146872 h 2153758"/>
              <a:gd name="connsiteX5" fmla="*/ 0 w 1427089"/>
              <a:gd name="connsiteY5" fmla="*/ 2153758 h 2153758"/>
              <a:gd name="connsiteX6" fmla="*/ 0 w 1427089"/>
              <a:gd name="connsiteY6" fmla="*/ 0 h 2153758"/>
              <a:gd name="connsiteX0" fmla="*/ 0 w 1427089"/>
              <a:gd name="connsiteY0" fmla="*/ 0 h 2153758"/>
              <a:gd name="connsiteX1" fmla="*/ 1427088 w 1427089"/>
              <a:gd name="connsiteY1" fmla="*/ 875696 h 2153758"/>
              <a:gd name="connsiteX2" fmla="*/ 1427088 w 1427089"/>
              <a:gd name="connsiteY2" fmla="*/ 1432497 h 2153758"/>
              <a:gd name="connsiteX3" fmla="*/ 1188963 w 1427089"/>
              <a:gd name="connsiteY3" fmla="*/ 1962151 h 2153758"/>
              <a:gd name="connsiteX4" fmla="*/ 706363 w 1427089"/>
              <a:gd name="connsiteY4" fmla="*/ 2146872 h 2153758"/>
              <a:gd name="connsiteX5" fmla="*/ 0 w 1427089"/>
              <a:gd name="connsiteY5" fmla="*/ 2153758 h 2153758"/>
              <a:gd name="connsiteX6" fmla="*/ 0 w 1427089"/>
              <a:gd name="connsiteY6" fmla="*/ 0 h 2153758"/>
              <a:gd name="connsiteX0" fmla="*/ 0 w 1427089"/>
              <a:gd name="connsiteY0" fmla="*/ 0 h 1281448"/>
              <a:gd name="connsiteX1" fmla="*/ 1427088 w 1427089"/>
              <a:gd name="connsiteY1" fmla="*/ 338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0 h 1281448"/>
              <a:gd name="connsiteX1" fmla="*/ 1427088 w 1427089"/>
              <a:gd name="connsiteY1" fmla="*/ 338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0 h 1281448"/>
              <a:gd name="connsiteX1" fmla="*/ 1427088 w 1427089"/>
              <a:gd name="connsiteY1" fmla="*/ 846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1695 h 1272982"/>
              <a:gd name="connsiteX1" fmla="*/ 1427088 w 1427089"/>
              <a:gd name="connsiteY1" fmla="*/ 0 h 1272982"/>
              <a:gd name="connsiteX2" fmla="*/ 1427088 w 1427089"/>
              <a:gd name="connsiteY2" fmla="*/ 551721 h 1272982"/>
              <a:gd name="connsiteX3" fmla="*/ 1188963 w 1427089"/>
              <a:gd name="connsiteY3" fmla="*/ 1081375 h 1272982"/>
              <a:gd name="connsiteX4" fmla="*/ 706363 w 1427089"/>
              <a:gd name="connsiteY4" fmla="*/ 1266096 h 1272982"/>
              <a:gd name="connsiteX5" fmla="*/ 0 w 1427089"/>
              <a:gd name="connsiteY5" fmla="*/ 1272982 h 1272982"/>
              <a:gd name="connsiteX6" fmla="*/ 0 w 1427089"/>
              <a:gd name="connsiteY6" fmla="*/ 1695 h 1272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27089" h="1272982">
                <a:moveTo>
                  <a:pt x="0" y="1695"/>
                </a:moveTo>
                <a:lnTo>
                  <a:pt x="1427088" y="0"/>
                </a:lnTo>
                <a:cubicBezTo>
                  <a:pt x="1426559" y="238749"/>
                  <a:pt x="1426559" y="313162"/>
                  <a:pt x="1427088" y="551721"/>
                </a:cubicBezTo>
                <a:cubicBezTo>
                  <a:pt x="1427617" y="790280"/>
                  <a:pt x="1296913" y="988051"/>
                  <a:pt x="1188963" y="1081375"/>
                </a:cubicBezTo>
                <a:cubicBezTo>
                  <a:pt x="1081013" y="1174699"/>
                  <a:pt x="919088" y="1263789"/>
                  <a:pt x="706363" y="1266096"/>
                </a:cubicBezTo>
                <a:lnTo>
                  <a:pt x="0" y="1272982"/>
                </a:lnTo>
                <a:lnTo>
                  <a:pt x="0" y="1695"/>
                </a:lnTo>
                <a:close/>
              </a:path>
            </a:pathLst>
          </a:custGeom>
          <a:gradFill>
            <a:gsLst>
              <a:gs pos="59000">
                <a:srgbClr val="032D59"/>
              </a:gs>
              <a:gs pos="8000">
                <a:srgbClr val="00234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2" name="Gradient Shape 36">
            <a:extLst>
              <a:ext uri="{FF2B5EF4-FFF2-40B4-BE49-F238E27FC236}">
                <a16:creationId xmlns:a16="http://schemas.microsoft.com/office/drawing/2014/main" id="{888B9588-DC8D-448B-F149-D319A1ED56C1}"/>
              </a:ext>
            </a:extLst>
          </p:cNvPr>
          <p:cNvSpPr/>
          <p:nvPr userDrawn="1"/>
        </p:nvSpPr>
        <p:spPr>
          <a:xfrm>
            <a:off x="7709259" y="2478767"/>
            <a:ext cx="2123911" cy="3209271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27090" h="2156361">
                <a:moveTo>
                  <a:pt x="0" y="2603"/>
                </a:moveTo>
                <a:lnTo>
                  <a:pt x="709538" y="0"/>
                </a:lnTo>
                <a:cubicBezTo>
                  <a:pt x="950573" y="0"/>
                  <a:pt x="1094771" y="86742"/>
                  <a:pt x="1214363" y="205804"/>
                </a:cubicBezTo>
                <a:cubicBezTo>
                  <a:pt x="1333955" y="324866"/>
                  <a:pt x="1427617" y="475626"/>
                  <a:pt x="1427088" y="714375"/>
                </a:cubicBezTo>
                <a:cubicBezTo>
                  <a:pt x="1426559" y="953124"/>
                  <a:pt x="1426559" y="1196541"/>
                  <a:pt x="1427088" y="1435100"/>
                </a:cubicBezTo>
                <a:cubicBezTo>
                  <a:pt x="1427617" y="1673659"/>
                  <a:pt x="1296913" y="1871430"/>
                  <a:pt x="1188963" y="1964754"/>
                </a:cubicBezTo>
                <a:cubicBezTo>
                  <a:pt x="1081013" y="2058078"/>
                  <a:pt x="919088" y="2147168"/>
                  <a:pt x="706363" y="2149475"/>
                </a:cubicBezTo>
                <a:lnTo>
                  <a:pt x="0" y="2156361"/>
                </a:lnTo>
                <a:lnTo>
                  <a:pt x="0" y="2603"/>
                </a:lnTo>
                <a:close/>
              </a:path>
            </a:pathLst>
          </a:custGeom>
          <a:gradFill>
            <a:gsLst>
              <a:gs pos="82000">
                <a:srgbClr val="063671"/>
              </a:gs>
              <a:gs pos="0">
                <a:srgbClr val="032D59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3" name="Gradient Shape 37">
            <a:extLst>
              <a:ext uri="{FF2B5EF4-FFF2-40B4-BE49-F238E27FC236}">
                <a16:creationId xmlns:a16="http://schemas.microsoft.com/office/drawing/2014/main" id="{24BDF5B3-B8E1-3FEE-482E-1BD588EBBAED}"/>
              </a:ext>
            </a:extLst>
          </p:cNvPr>
          <p:cNvSpPr/>
          <p:nvPr userDrawn="1"/>
        </p:nvSpPr>
        <p:spPr>
          <a:xfrm>
            <a:off x="7709259" y="6220902"/>
            <a:ext cx="2123911" cy="632743"/>
          </a:xfrm>
          <a:prstGeom prst="rect">
            <a:avLst/>
          </a:prstGeom>
          <a:gradFill>
            <a:gsLst>
              <a:gs pos="27000">
                <a:srgbClr val="063671"/>
              </a:gs>
              <a:gs pos="100000">
                <a:srgbClr val="0B49A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4" name="Gradient Shape 38">
            <a:extLst>
              <a:ext uri="{FF2B5EF4-FFF2-40B4-BE49-F238E27FC236}">
                <a16:creationId xmlns:a16="http://schemas.microsoft.com/office/drawing/2014/main" id="{325A1494-E117-79B6-045A-AB890035ECE7}"/>
              </a:ext>
            </a:extLst>
          </p:cNvPr>
          <p:cNvSpPr/>
          <p:nvPr userDrawn="1"/>
        </p:nvSpPr>
        <p:spPr>
          <a:xfrm>
            <a:off x="10371898" y="6220903"/>
            <a:ext cx="1814433" cy="634400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31472"/>
              <a:gd name="connsiteY0" fmla="*/ 2603 h 2156361"/>
              <a:gd name="connsiteX1" fmla="*/ 709538 w 1431472"/>
              <a:gd name="connsiteY1" fmla="*/ 0 h 2156361"/>
              <a:gd name="connsiteX2" fmla="*/ 1214363 w 1431472"/>
              <a:gd name="connsiteY2" fmla="*/ 205804 h 2156361"/>
              <a:gd name="connsiteX3" fmla="*/ 1366336 w 1431472"/>
              <a:gd name="connsiteY3" fmla="*/ 431222 h 2156361"/>
              <a:gd name="connsiteX4" fmla="*/ 1427088 w 1431472"/>
              <a:gd name="connsiteY4" fmla="*/ 714375 h 2156361"/>
              <a:gd name="connsiteX5" fmla="*/ 1427088 w 1431472"/>
              <a:gd name="connsiteY5" fmla="*/ 1435100 h 2156361"/>
              <a:gd name="connsiteX6" fmla="*/ 1188963 w 1431472"/>
              <a:gd name="connsiteY6" fmla="*/ 1964754 h 2156361"/>
              <a:gd name="connsiteX7" fmla="*/ 706363 w 1431472"/>
              <a:gd name="connsiteY7" fmla="*/ 2149475 h 2156361"/>
              <a:gd name="connsiteX8" fmla="*/ 0 w 1431472"/>
              <a:gd name="connsiteY8" fmla="*/ 2156361 h 2156361"/>
              <a:gd name="connsiteX9" fmla="*/ 0 w 1431472"/>
              <a:gd name="connsiteY9" fmla="*/ 2603 h 2156361"/>
              <a:gd name="connsiteX0" fmla="*/ 0 w 1435525"/>
              <a:gd name="connsiteY0" fmla="*/ 2603 h 2156361"/>
              <a:gd name="connsiteX1" fmla="*/ 709538 w 1435525"/>
              <a:gd name="connsiteY1" fmla="*/ 0 h 2156361"/>
              <a:gd name="connsiteX2" fmla="*/ 1214363 w 1435525"/>
              <a:gd name="connsiteY2" fmla="*/ 205804 h 2156361"/>
              <a:gd name="connsiteX3" fmla="*/ 1366336 w 1435525"/>
              <a:gd name="connsiteY3" fmla="*/ 431222 h 2156361"/>
              <a:gd name="connsiteX4" fmla="*/ 1427088 w 1435525"/>
              <a:gd name="connsiteY4" fmla="*/ 1435100 h 2156361"/>
              <a:gd name="connsiteX5" fmla="*/ 1188963 w 1435525"/>
              <a:gd name="connsiteY5" fmla="*/ 1964754 h 2156361"/>
              <a:gd name="connsiteX6" fmla="*/ 706363 w 1435525"/>
              <a:gd name="connsiteY6" fmla="*/ 2149475 h 2156361"/>
              <a:gd name="connsiteX7" fmla="*/ 0 w 1435525"/>
              <a:gd name="connsiteY7" fmla="*/ 2156361 h 2156361"/>
              <a:gd name="connsiteX8" fmla="*/ 0 w 1435525"/>
              <a:gd name="connsiteY8" fmla="*/ 2603 h 2156361"/>
              <a:gd name="connsiteX0" fmla="*/ 0 w 1366598"/>
              <a:gd name="connsiteY0" fmla="*/ 2603 h 2156361"/>
              <a:gd name="connsiteX1" fmla="*/ 709538 w 1366598"/>
              <a:gd name="connsiteY1" fmla="*/ 0 h 2156361"/>
              <a:gd name="connsiteX2" fmla="*/ 1214363 w 1366598"/>
              <a:gd name="connsiteY2" fmla="*/ 205804 h 2156361"/>
              <a:gd name="connsiteX3" fmla="*/ 1366336 w 1366598"/>
              <a:gd name="connsiteY3" fmla="*/ 431222 h 2156361"/>
              <a:gd name="connsiteX4" fmla="*/ 1188963 w 1366598"/>
              <a:gd name="connsiteY4" fmla="*/ 1964754 h 2156361"/>
              <a:gd name="connsiteX5" fmla="*/ 706363 w 1366598"/>
              <a:gd name="connsiteY5" fmla="*/ 2149475 h 2156361"/>
              <a:gd name="connsiteX6" fmla="*/ 0 w 1366598"/>
              <a:gd name="connsiteY6" fmla="*/ 2156361 h 2156361"/>
              <a:gd name="connsiteX7" fmla="*/ 0 w 1366598"/>
              <a:gd name="connsiteY7" fmla="*/ 2603 h 2156361"/>
              <a:gd name="connsiteX0" fmla="*/ 0 w 1393931"/>
              <a:gd name="connsiteY0" fmla="*/ 2603 h 2156361"/>
              <a:gd name="connsiteX1" fmla="*/ 709538 w 1393931"/>
              <a:gd name="connsiteY1" fmla="*/ 0 h 2156361"/>
              <a:gd name="connsiteX2" fmla="*/ 1214363 w 1393931"/>
              <a:gd name="connsiteY2" fmla="*/ 205804 h 2156361"/>
              <a:gd name="connsiteX3" fmla="*/ 1366336 w 1393931"/>
              <a:gd name="connsiteY3" fmla="*/ 431222 h 2156361"/>
              <a:gd name="connsiteX4" fmla="*/ 706363 w 1393931"/>
              <a:gd name="connsiteY4" fmla="*/ 2149475 h 2156361"/>
              <a:gd name="connsiteX5" fmla="*/ 0 w 1393931"/>
              <a:gd name="connsiteY5" fmla="*/ 2156361 h 2156361"/>
              <a:gd name="connsiteX6" fmla="*/ 0 w 1393931"/>
              <a:gd name="connsiteY6" fmla="*/ 2603 h 2156361"/>
              <a:gd name="connsiteX0" fmla="*/ 0 w 1443950"/>
              <a:gd name="connsiteY0" fmla="*/ 2603 h 2158876"/>
              <a:gd name="connsiteX1" fmla="*/ 709538 w 1443950"/>
              <a:gd name="connsiteY1" fmla="*/ 0 h 2158876"/>
              <a:gd name="connsiteX2" fmla="*/ 1214363 w 1443950"/>
              <a:gd name="connsiteY2" fmla="*/ 205804 h 2158876"/>
              <a:gd name="connsiteX3" fmla="*/ 1366336 w 1443950"/>
              <a:gd name="connsiteY3" fmla="*/ 431222 h 2158876"/>
              <a:gd name="connsiteX4" fmla="*/ 0 w 1443950"/>
              <a:gd name="connsiteY4" fmla="*/ 2156361 h 2158876"/>
              <a:gd name="connsiteX5" fmla="*/ 0 w 1443950"/>
              <a:gd name="connsiteY5" fmla="*/ 2603 h 2158876"/>
              <a:gd name="connsiteX0" fmla="*/ 0 w 1443950"/>
              <a:gd name="connsiteY0" fmla="*/ 2603 h 590540"/>
              <a:gd name="connsiteX1" fmla="*/ 709538 w 1443950"/>
              <a:gd name="connsiteY1" fmla="*/ 0 h 590540"/>
              <a:gd name="connsiteX2" fmla="*/ 1214363 w 1443950"/>
              <a:gd name="connsiteY2" fmla="*/ 205804 h 590540"/>
              <a:gd name="connsiteX3" fmla="*/ 1366336 w 1443950"/>
              <a:gd name="connsiteY3" fmla="*/ 431222 h 590540"/>
              <a:gd name="connsiteX4" fmla="*/ 0 w 1443950"/>
              <a:gd name="connsiteY4" fmla="*/ 423449 h 590540"/>
              <a:gd name="connsiteX5" fmla="*/ 0 w 1443950"/>
              <a:gd name="connsiteY5" fmla="*/ 2603 h 590540"/>
              <a:gd name="connsiteX0" fmla="*/ 0 w 1443950"/>
              <a:gd name="connsiteY0" fmla="*/ 2603 h 575259"/>
              <a:gd name="connsiteX1" fmla="*/ 709538 w 1443950"/>
              <a:gd name="connsiteY1" fmla="*/ 0 h 575259"/>
              <a:gd name="connsiteX2" fmla="*/ 1214363 w 1443950"/>
              <a:gd name="connsiteY2" fmla="*/ 205804 h 575259"/>
              <a:gd name="connsiteX3" fmla="*/ 1366336 w 1443950"/>
              <a:gd name="connsiteY3" fmla="*/ 431222 h 575259"/>
              <a:gd name="connsiteX4" fmla="*/ 0 w 1443950"/>
              <a:gd name="connsiteY4" fmla="*/ 423449 h 575259"/>
              <a:gd name="connsiteX5" fmla="*/ 0 w 1443950"/>
              <a:gd name="connsiteY5" fmla="*/ 2603 h 575259"/>
              <a:gd name="connsiteX0" fmla="*/ 0 w 1366336"/>
              <a:gd name="connsiteY0" fmla="*/ 2603 h 575259"/>
              <a:gd name="connsiteX1" fmla="*/ 709538 w 1366336"/>
              <a:gd name="connsiteY1" fmla="*/ 0 h 575259"/>
              <a:gd name="connsiteX2" fmla="*/ 1214363 w 1366336"/>
              <a:gd name="connsiteY2" fmla="*/ 205804 h 575259"/>
              <a:gd name="connsiteX3" fmla="*/ 1366336 w 1366336"/>
              <a:gd name="connsiteY3" fmla="*/ 431222 h 575259"/>
              <a:gd name="connsiteX4" fmla="*/ 0 w 1366336"/>
              <a:gd name="connsiteY4" fmla="*/ 423449 h 575259"/>
              <a:gd name="connsiteX5" fmla="*/ 0 w 1366336"/>
              <a:gd name="connsiteY5" fmla="*/ 2603 h 575259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255065"/>
              <a:gd name="connsiteY0" fmla="*/ 2603 h 425368"/>
              <a:gd name="connsiteX1" fmla="*/ 709538 w 1255065"/>
              <a:gd name="connsiteY1" fmla="*/ 0 h 425368"/>
              <a:gd name="connsiteX2" fmla="*/ 1214363 w 1255065"/>
              <a:gd name="connsiteY2" fmla="*/ 205804 h 425368"/>
              <a:gd name="connsiteX3" fmla="*/ 1233373 w 1255065"/>
              <a:gd name="connsiteY3" fmla="*/ 425368 h 425368"/>
              <a:gd name="connsiteX4" fmla="*/ 0 w 1255065"/>
              <a:gd name="connsiteY4" fmla="*/ 423449 h 425368"/>
              <a:gd name="connsiteX5" fmla="*/ 0 w 1255065"/>
              <a:gd name="connsiteY5" fmla="*/ 2603 h 425368"/>
              <a:gd name="connsiteX0" fmla="*/ 0 w 1233373"/>
              <a:gd name="connsiteY0" fmla="*/ 2603 h 425368"/>
              <a:gd name="connsiteX1" fmla="*/ 709538 w 1233373"/>
              <a:gd name="connsiteY1" fmla="*/ 0 h 425368"/>
              <a:gd name="connsiteX2" fmla="*/ 1214363 w 1233373"/>
              <a:gd name="connsiteY2" fmla="*/ 205804 h 425368"/>
              <a:gd name="connsiteX3" fmla="*/ 1233373 w 1233373"/>
              <a:gd name="connsiteY3" fmla="*/ 425368 h 425368"/>
              <a:gd name="connsiteX4" fmla="*/ 0 w 1233373"/>
              <a:gd name="connsiteY4" fmla="*/ 423449 h 425368"/>
              <a:gd name="connsiteX5" fmla="*/ 0 w 1233373"/>
              <a:gd name="connsiteY5" fmla="*/ 2603 h 425368"/>
              <a:gd name="connsiteX0" fmla="*/ 0 w 1225492"/>
              <a:gd name="connsiteY0" fmla="*/ 2603 h 441130"/>
              <a:gd name="connsiteX1" fmla="*/ 709538 w 1225492"/>
              <a:gd name="connsiteY1" fmla="*/ 0 h 441130"/>
              <a:gd name="connsiteX2" fmla="*/ 1214363 w 1225492"/>
              <a:gd name="connsiteY2" fmla="*/ 205804 h 441130"/>
              <a:gd name="connsiteX3" fmla="*/ 1225492 w 1225492"/>
              <a:gd name="connsiteY3" fmla="*/ 441130 h 441130"/>
              <a:gd name="connsiteX4" fmla="*/ 0 w 1225492"/>
              <a:gd name="connsiteY4" fmla="*/ 423449 h 441130"/>
              <a:gd name="connsiteX5" fmla="*/ 0 w 1225492"/>
              <a:gd name="connsiteY5" fmla="*/ 2603 h 441130"/>
              <a:gd name="connsiteX0" fmla="*/ 0 w 1225684"/>
              <a:gd name="connsiteY0" fmla="*/ 2603 h 441130"/>
              <a:gd name="connsiteX1" fmla="*/ 709538 w 1225684"/>
              <a:gd name="connsiteY1" fmla="*/ 0 h 441130"/>
              <a:gd name="connsiteX2" fmla="*/ 1214363 w 1225684"/>
              <a:gd name="connsiteY2" fmla="*/ 205804 h 441130"/>
              <a:gd name="connsiteX3" fmla="*/ 1225492 w 1225684"/>
              <a:gd name="connsiteY3" fmla="*/ 441130 h 441130"/>
              <a:gd name="connsiteX4" fmla="*/ 0 w 1225684"/>
              <a:gd name="connsiteY4" fmla="*/ 423449 h 441130"/>
              <a:gd name="connsiteX5" fmla="*/ 0 w 1225684"/>
              <a:gd name="connsiteY5" fmla="*/ 2603 h 441130"/>
              <a:gd name="connsiteX0" fmla="*/ 0 w 1225818"/>
              <a:gd name="connsiteY0" fmla="*/ 2603 h 441130"/>
              <a:gd name="connsiteX1" fmla="*/ 709538 w 1225818"/>
              <a:gd name="connsiteY1" fmla="*/ 0 h 441130"/>
              <a:gd name="connsiteX2" fmla="*/ 1218304 w 1225818"/>
              <a:gd name="connsiteY2" fmla="*/ 209744 h 441130"/>
              <a:gd name="connsiteX3" fmla="*/ 1225492 w 1225818"/>
              <a:gd name="connsiteY3" fmla="*/ 441130 h 441130"/>
              <a:gd name="connsiteX4" fmla="*/ 0 w 1225818"/>
              <a:gd name="connsiteY4" fmla="*/ 423449 h 441130"/>
              <a:gd name="connsiteX5" fmla="*/ 0 w 1225818"/>
              <a:gd name="connsiteY5" fmla="*/ 2603 h 441130"/>
              <a:gd name="connsiteX0" fmla="*/ 0 w 1219734"/>
              <a:gd name="connsiteY0" fmla="*/ 2603 h 445071"/>
              <a:gd name="connsiteX1" fmla="*/ 709538 w 1219734"/>
              <a:gd name="connsiteY1" fmla="*/ 0 h 445071"/>
              <a:gd name="connsiteX2" fmla="*/ 1218304 w 1219734"/>
              <a:gd name="connsiteY2" fmla="*/ 209744 h 445071"/>
              <a:gd name="connsiteX3" fmla="*/ 1213670 w 1219734"/>
              <a:gd name="connsiteY3" fmla="*/ 445071 h 445071"/>
              <a:gd name="connsiteX4" fmla="*/ 0 w 1219734"/>
              <a:gd name="connsiteY4" fmla="*/ 423449 h 445071"/>
              <a:gd name="connsiteX5" fmla="*/ 0 w 1219734"/>
              <a:gd name="connsiteY5" fmla="*/ 2603 h 445071"/>
              <a:gd name="connsiteX0" fmla="*/ 0 w 1222408"/>
              <a:gd name="connsiteY0" fmla="*/ 2603 h 445071"/>
              <a:gd name="connsiteX1" fmla="*/ 709538 w 1222408"/>
              <a:gd name="connsiteY1" fmla="*/ 0 h 445071"/>
              <a:gd name="connsiteX2" fmla="*/ 1218304 w 1222408"/>
              <a:gd name="connsiteY2" fmla="*/ 209744 h 445071"/>
              <a:gd name="connsiteX3" fmla="*/ 1221551 w 1222408"/>
              <a:gd name="connsiteY3" fmla="*/ 445071 h 445071"/>
              <a:gd name="connsiteX4" fmla="*/ 0 w 1222408"/>
              <a:gd name="connsiteY4" fmla="*/ 423449 h 445071"/>
              <a:gd name="connsiteX5" fmla="*/ 0 w 1222408"/>
              <a:gd name="connsiteY5" fmla="*/ 2603 h 445071"/>
              <a:gd name="connsiteX0" fmla="*/ 0 w 1219734"/>
              <a:gd name="connsiteY0" fmla="*/ 2603 h 449011"/>
              <a:gd name="connsiteX1" fmla="*/ 709538 w 1219734"/>
              <a:gd name="connsiteY1" fmla="*/ 0 h 449011"/>
              <a:gd name="connsiteX2" fmla="*/ 1218304 w 1219734"/>
              <a:gd name="connsiteY2" fmla="*/ 209744 h 449011"/>
              <a:gd name="connsiteX3" fmla="*/ 1213669 w 1219734"/>
              <a:gd name="connsiteY3" fmla="*/ 449011 h 449011"/>
              <a:gd name="connsiteX4" fmla="*/ 0 w 1219734"/>
              <a:gd name="connsiteY4" fmla="*/ 423449 h 449011"/>
              <a:gd name="connsiteX5" fmla="*/ 0 w 1219734"/>
              <a:gd name="connsiteY5" fmla="*/ 2603 h 449011"/>
              <a:gd name="connsiteX0" fmla="*/ 0 w 1220306"/>
              <a:gd name="connsiteY0" fmla="*/ 2603 h 432919"/>
              <a:gd name="connsiteX1" fmla="*/ 709538 w 1220306"/>
              <a:gd name="connsiteY1" fmla="*/ 0 h 432919"/>
              <a:gd name="connsiteX2" fmla="*/ 1218304 w 1220306"/>
              <a:gd name="connsiteY2" fmla="*/ 209744 h 432919"/>
              <a:gd name="connsiteX3" fmla="*/ 1216888 w 1220306"/>
              <a:gd name="connsiteY3" fmla="*/ 432919 h 432919"/>
              <a:gd name="connsiteX4" fmla="*/ 0 w 1220306"/>
              <a:gd name="connsiteY4" fmla="*/ 423449 h 432919"/>
              <a:gd name="connsiteX5" fmla="*/ 0 w 1220306"/>
              <a:gd name="connsiteY5" fmla="*/ 2603 h 432919"/>
              <a:gd name="connsiteX0" fmla="*/ 0 w 1219734"/>
              <a:gd name="connsiteY0" fmla="*/ 2603 h 423449"/>
              <a:gd name="connsiteX1" fmla="*/ 709538 w 1219734"/>
              <a:gd name="connsiteY1" fmla="*/ 0 h 423449"/>
              <a:gd name="connsiteX2" fmla="*/ 1218304 w 1219734"/>
              <a:gd name="connsiteY2" fmla="*/ 209744 h 423449"/>
              <a:gd name="connsiteX3" fmla="*/ 1213670 w 1219734"/>
              <a:gd name="connsiteY3" fmla="*/ 423264 h 423449"/>
              <a:gd name="connsiteX4" fmla="*/ 0 w 1219734"/>
              <a:gd name="connsiteY4" fmla="*/ 423449 h 423449"/>
              <a:gd name="connsiteX5" fmla="*/ 0 w 1219734"/>
              <a:gd name="connsiteY5" fmla="*/ 2603 h 423449"/>
              <a:gd name="connsiteX0" fmla="*/ 0 w 1219428"/>
              <a:gd name="connsiteY0" fmla="*/ 2603 h 423449"/>
              <a:gd name="connsiteX1" fmla="*/ 709538 w 1219428"/>
              <a:gd name="connsiteY1" fmla="*/ 0 h 423449"/>
              <a:gd name="connsiteX2" fmla="*/ 1218304 w 1219428"/>
              <a:gd name="connsiteY2" fmla="*/ 209744 h 423449"/>
              <a:gd name="connsiteX3" fmla="*/ 1213670 w 1219428"/>
              <a:gd name="connsiteY3" fmla="*/ 423264 h 423449"/>
              <a:gd name="connsiteX4" fmla="*/ 0 w 1219428"/>
              <a:gd name="connsiteY4" fmla="*/ 423449 h 423449"/>
              <a:gd name="connsiteX5" fmla="*/ 0 w 1219428"/>
              <a:gd name="connsiteY5" fmla="*/ 2603 h 423449"/>
              <a:gd name="connsiteX0" fmla="*/ 0 w 1220435"/>
              <a:gd name="connsiteY0" fmla="*/ 2603 h 423449"/>
              <a:gd name="connsiteX1" fmla="*/ 709538 w 1220435"/>
              <a:gd name="connsiteY1" fmla="*/ 0 h 423449"/>
              <a:gd name="connsiteX2" fmla="*/ 1218304 w 1220435"/>
              <a:gd name="connsiteY2" fmla="*/ 209744 h 423449"/>
              <a:gd name="connsiteX3" fmla="*/ 1220107 w 1220435"/>
              <a:gd name="connsiteY3" fmla="*/ 420046 h 423449"/>
              <a:gd name="connsiteX4" fmla="*/ 0 w 1220435"/>
              <a:gd name="connsiteY4" fmla="*/ 423449 h 423449"/>
              <a:gd name="connsiteX5" fmla="*/ 0 w 1220435"/>
              <a:gd name="connsiteY5" fmla="*/ 2603 h 423449"/>
              <a:gd name="connsiteX0" fmla="*/ 0 w 1219773"/>
              <a:gd name="connsiteY0" fmla="*/ 2603 h 426483"/>
              <a:gd name="connsiteX1" fmla="*/ 709538 w 1219773"/>
              <a:gd name="connsiteY1" fmla="*/ 0 h 426483"/>
              <a:gd name="connsiteX2" fmla="*/ 1218304 w 1219773"/>
              <a:gd name="connsiteY2" fmla="*/ 209744 h 426483"/>
              <a:gd name="connsiteX3" fmla="*/ 1216888 w 1219773"/>
              <a:gd name="connsiteY3" fmla="*/ 426483 h 426483"/>
              <a:gd name="connsiteX4" fmla="*/ 0 w 1219773"/>
              <a:gd name="connsiteY4" fmla="*/ 423449 h 426483"/>
              <a:gd name="connsiteX5" fmla="*/ 0 w 1219773"/>
              <a:gd name="connsiteY5" fmla="*/ 2603 h 426483"/>
              <a:gd name="connsiteX0" fmla="*/ 0 w 1219773"/>
              <a:gd name="connsiteY0" fmla="*/ 2603 h 426483"/>
              <a:gd name="connsiteX1" fmla="*/ 709538 w 1219773"/>
              <a:gd name="connsiteY1" fmla="*/ 0 h 426483"/>
              <a:gd name="connsiteX2" fmla="*/ 1218304 w 1219773"/>
              <a:gd name="connsiteY2" fmla="*/ 209744 h 426483"/>
              <a:gd name="connsiteX3" fmla="*/ 1216888 w 1219773"/>
              <a:gd name="connsiteY3" fmla="*/ 426483 h 426483"/>
              <a:gd name="connsiteX4" fmla="*/ 0 w 1219773"/>
              <a:gd name="connsiteY4" fmla="*/ 423449 h 426483"/>
              <a:gd name="connsiteX5" fmla="*/ 0 w 1219773"/>
              <a:gd name="connsiteY5" fmla="*/ 2603 h 426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773" h="426483">
                <a:moveTo>
                  <a:pt x="0" y="2603"/>
                </a:moveTo>
                <a:lnTo>
                  <a:pt x="709538" y="0"/>
                </a:lnTo>
                <a:cubicBezTo>
                  <a:pt x="950573" y="0"/>
                  <a:pt x="1192470" y="182757"/>
                  <a:pt x="1218304" y="209744"/>
                </a:cubicBezTo>
                <a:cubicBezTo>
                  <a:pt x="1222860" y="323984"/>
                  <a:pt x="1215212" y="325702"/>
                  <a:pt x="1216888" y="426483"/>
                </a:cubicBezTo>
                <a:lnTo>
                  <a:pt x="0" y="423449"/>
                </a:lnTo>
                <a:lnTo>
                  <a:pt x="0" y="2603"/>
                </a:lnTo>
                <a:close/>
              </a:path>
            </a:pathLst>
          </a:custGeom>
          <a:solidFill>
            <a:srgbClr val="093F82"/>
          </a:solidFill>
        </p:spPr>
        <p:txBody>
          <a:bodyPr/>
          <a:lstStyle/>
          <a:p>
            <a:endParaRPr lang="en-NO"/>
          </a:p>
        </p:txBody>
      </p:sp>
      <p:sp>
        <p:nvSpPr>
          <p:cNvPr id="25" name="Gradient Shape 39">
            <a:extLst>
              <a:ext uri="{FF2B5EF4-FFF2-40B4-BE49-F238E27FC236}">
                <a16:creationId xmlns:a16="http://schemas.microsoft.com/office/drawing/2014/main" id="{E109E2F8-4408-ADC1-7386-EF42A9A09AF6}"/>
              </a:ext>
            </a:extLst>
          </p:cNvPr>
          <p:cNvSpPr/>
          <p:nvPr userDrawn="1"/>
        </p:nvSpPr>
        <p:spPr>
          <a:xfrm>
            <a:off x="5046618" y="0"/>
            <a:ext cx="2123911" cy="1894116"/>
          </a:xfrm>
          <a:prstGeom prst="rect">
            <a:avLst/>
          </a:prstGeom>
          <a:gradFill>
            <a:gsLst>
              <a:gs pos="100000">
                <a:srgbClr val="063671"/>
              </a:gs>
              <a:gs pos="19000">
                <a:srgbClr val="032D59"/>
              </a:gs>
              <a:gs pos="0">
                <a:srgbClr val="00234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6" name="Gradient Shape 40">
            <a:extLst>
              <a:ext uri="{FF2B5EF4-FFF2-40B4-BE49-F238E27FC236}">
                <a16:creationId xmlns:a16="http://schemas.microsoft.com/office/drawing/2014/main" id="{BF0F312A-23C8-3F8F-55CA-8AE7DBABC949}"/>
              </a:ext>
            </a:extLst>
          </p:cNvPr>
          <p:cNvSpPr/>
          <p:nvPr userDrawn="1"/>
        </p:nvSpPr>
        <p:spPr>
          <a:xfrm>
            <a:off x="0" y="0"/>
            <a:ext cx="1870531" cy="1894116"/>
          </a:xfrm>
          <a:prstGeom prst="rect">
            <a:avLst/>
          </a:prstGeom>
          <a:gradFill>
            <a:gsLst>
              <a:gs pos="100000">
                <a:srgbClr val="032D59"/>
              </a:gs>
              <a:gs pos="35000">
                <a:srgbClr val="00234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C837AA3-3976-EB4D-6D5C-071EB026E1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9640" y="2187437"/>
            <a:ext cx="9352721" cy="1102411"/>
          </a:xfrm>
          <a:prstGeom prst="rect">
            <a:avLst/>
          </a:prstGeom>
        </p:spPr>
        <p:txBody>
          <a:bodyPr lIns="0" tIns="0" rIns="0" bIns="0" anchor="b"/>
          <a:lstStyle>
            <a:lvl1pPr algn="ctr">
              <a:defRPr sz="3200" b="0" i="0">
                <a:solidFill>
                  <a:schemeClr val="bg1"/>
                </a:solidFill>
                <a:effectLst>
                  <a:outerShdw blurRad="63500" sx="102000" sy="102000" algn="ctr" rotWithShape="0">
                    <a:srgbClr val="001932">
                      <a:alpha val="40000"/>
                    </a:srgbClr>
                  </a:outerShdw>
                </a:effectLst>
                <a:latin typeface="Museo Slab 500" panose="02000000000000000000" pitchFamily="2" charset="77"/>
              </a:defRPr>
            </a:lvl1pPr>
          </a:lstStyle>
          <a:p>
            <a:r>
              <a:rPr lang="en-GB"/>
              <a:t>Click to edit Master title style</a:t>
            </a:r>
            <a:endParaRPr lang="en-NO" dirty="0"/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0DE52187-4FF0-90F3-6C84-66E82BD855F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845317" y="3578084"/>
            <a:ext cx="8501367" cy="63274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1600" i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Click to add text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565988B-458F-734A-CAA0-FDE1C98D2C2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1228" y="-996413"/>
            <a:ext cx="8600821" cy="48379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3F7EF6E-1375-D0FC-5237-059E60632D1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5986" y="4083128"/>
            <a:ext cx="3713380" cy="2088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24706C2-71EB-4D57-0E1D-60C89AC1556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61856" y="3552153"/>
            <a:ext cx="5990356" cy="336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808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Centered">
    <p:bg>
      <p:bgPr>
        <a:gradFill>
          <a:gsLst>
            <a:gs pos="72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B9B4C4-EC32-1AE7-62A2-1AE217AE9A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23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69" y="0"/>
            <a:ext cx="12186331" cy="6858000"/>
          </a:xfrm>
          <a:prstGeom prst="rect">
            <a:avLst/>
          </a:prstGeom>
        </p:spPr>
      </p:pic>
      <p:sp>
        <p:nvSpPr>
          <p:cNvPr id="17" name="Gradient Shape 41">
            <a:extLst>
              <a:ext uri="{FF2B5EF4-FFF2-40B4-BE49-F238E27FC236}">
                <a16:creationId xmlns:a16="http://schemas.microsoft.com/office/drawing/2014/main" id="{8F9763BC-5A3B-7B5F-0F5F-A807C01FBB6E}"/>
              </a:ext>
            </a:extLst>
          </p:cNvPr>
          <p:cNvSpPr/>
          <p:nvPr userDrawn="1"/>
        </p:nvSpPr>
        <p:spPr>
          <a:xfrm>
            <a:off x="2397164" y="2479316"/>
            <a:ext cx="2122821" cy="3207625"/>
          </a:xfrm>
          <a:custGeom>
            <a:avLst/>
            <a:gdLst>
              <a:gd name="csX0" fmla="*/ 1649332 w 3298664"/>
              <a:gd name="csY0" fmla="*/ 2118690 h 4984348"/>
              <a:gd name="csX1" fmla="*/ 412732 w 3298664"/>
              <a:gd name="csY1" fmla="*/ 3355290 h 4984348"/>
              <a:gd name="csX2" fmla="*/ 1649332 w 3298664"/>
              <a:gd name="csY2" fmla="*/ 4591890 h 4984348"/>
              <a:gd name="csX3" fmla="*/ 2885932 w 3298664"/>
              <a:gd name="csY3" fmla="*/ 3355290 h 4984348"/>
              <a:gd name="csX4" fmla="*/ 1649332 w 3298664"/>
              <a:gd name="csY4" fmla="*/ 2118690 h 4984348"/>
              <a:gd name="csX5" fmla="*/ 0 w 3298664"/>
              <a:gd name="csY5" fmla="*/ 0 h 4984348"/>
              <a:gd name="csX6" fmla="*/ 3298664 w 3298664"/>
              <a:gd name="csY6" fmla="*/ 0 h 4984348"/>
              <a:gd name="csX7" fmla="*/ 3298664 w 3298664"/>
              <a:gd name="csY7" fmla="*/ 4984348 h 4984348"/>
              <a:gd name="csX8" fmla="*/ 0 w 3298664"/>
              <a:gd name="csY8" fmla="*/ 4984348 h 498434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298664" h="4984348">
                <a:moveTo>
                  <a:pt x="1649332" y="2118690"/>
                </a:moveTo>
                <a:cubicBezTo>
                  <a:pt x="966377" y="2118690"/>
                  <a:pt x="412732" y="2672335"/>
                  <a:pt x="412732" y="3355290"/>
                </a:cubicBezTo>
                <a:cubicBezTo>
                  <a:pt x="412732" y="4038245"/>
                  <a:pt x="966377" y="4591890"/>
                  <a:pt x="1649332" y="4591890"/>
                </a:cubicBezTo>
                <a:cubicBezTo>
                  <a:pt x="2332287" y="4591890"/>
                  <a:pt x="2885932" y="4038245"/>
                  <a:pt x="2885932" y="3355290"/>
                </a:cubicBezTo>
                <a:cubicBezTo>
                  <a:pt x="2885932" y="2672335"/>
                  <a:pt x="2332287" y="2118690"/>
                  <a:pt x="1649332" y="2118690"/>
                </a:cubicBezTo>
                <a:close/>
                <a:moveTo>
                  <a:pt x="0" y="0"/>
                </a:moveTo>
                <a:lnTo>
                  <a:pt x="3298664" y="0"/>
                </a:lnTo>
                <a:lnTo>
                  <a:pt x="3298664" y="4984348"/>
                </a:lnTo>
                <a:lnTo>
                  <a:pt x="0" y="4984348"/>
                </a:lnTo>
                <a:close/>
              </a:path>
            </a:pathLst>
          </a:custGeom>
          <a:gradFill>
            <a:gsLst>
              <a:gs pos="23000">
                <a:srgbClr val="032D59"/>
              </a:gs>
              <a:gs pos="82000">
                <a:srgbClr val="063671"/>
              </a:gs>
              <a:gs pos="100000">
                <a:srgbClr val="094089"/>
              </a:gs>
            </a:gsLst>
            <a:lin ang="2400000" scaled="0"/>
          </a:gradFill>
          <a:ln w="12700">
            <a:noFill/>
          </a:ln>
        </p:spPr>
        <p:txBody>
          <a:bodyPr/>
          <a:lstStyle/>
          <a:p>
            <a:endParaRPr lang="en-NO"/>
          </a:p>
        </p:txBody>
      </p:sp>
      <p:sp>
        <p:nvSpPr>
          <p:cNvPr id="19" name="Gradient Shape 33">
            <a:extLst>
              <a:ext uri="{FF2B5EF4-FFF2-40B4-BE49-F238E27FC236}">
                <a16:creationId xmlns:a16="http://schemas.microsoft.com/office/drawing/2014/main" id="{615EA403-8D4D-80B2-6688-9D0F634F58EC}"/>
              </a:ext>
            </a:extLst>
          </p:cNvPr>
          <p:cNvSpPr/>
          <p:nvPr userDrawn="1"/>
        </p:nvSpPr>
        <p:spPr>
          <a:xfrm>
            <a:off x="5046618" y="2477671"/>
            <a:ext cx="2123911" cy="4375974"/>
          </a:xfrm>
          <a:prstGeom prst="rect">
            <a:avLst/>
          </a:prstGeom>
          <a:gradFill>
            <a:gsLst>
              <a:gs pos="100000">
                <a:srgbClr val="063671"/>
              </a:gs>
              <a:gs pos="0">
                <a:srgbClr val="032D59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0" name="Gradient Shape 34">
            <a:extLst>
              <a:ext uri="{FF2B5EF4-FFF2-40B4-BE49-F238E27FC236}">
                <a16:creationId xmlns:a16="http://schemas.microsoft.com/office/drawing/2014/main" id="{A6E545AC-9046-B0F2-119F-AD833DB25B55}"/>
              </a:ext>
            </a:extLst>
          </p:cNvPr>
          <p:cNvSpPr/>
          <p:nvPr userDrawn="1"/>
        </p:nvSpPr>
        <p:spPr>
          <a:xfrm>
            <a:off x="2397166" y="6220903"/>
            <a:ext cx="2028094" cy="632742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31472"/>
              <a:gd name="connsiteY0" fmla="*/ 2603 h 2156361"/>
              <a:gd name="connsiteX1" fmla="*/ 709538 w 1431472"/>
              <a:gd name="connsiteY1" fmla="*/ 0 h 2156361"/>
              <a:gd name="connsiteX2" fmla="*/ 1214363 w 1431472"/>
              <a:gd name="connsiteY2" fmla="*/ 205804 h 2156361"/>
              <a:gd name="connsiteX3" fmla="*/ 1366336 w 1431472"/>
              <a:gd name="connsiteY3" fmla="*/ 431222 h 2156361"/>
              <a:gd name="connsiteX4" fmla="*/ 1427088 w 1431472"/>
              <a:gd name="connsiteY4" fmla="*/ 714375 h 2156361"/>
              <a:gd name="connsiteX5" fmla="*/ 1427088 w 1431472"/>
              <a:gd name="connsiteY5" fmla="*/ 1435100 h 2156361"/>
              <a:gd name="connsiteX6" fmla="*/ 1188963 w 1431472"/>
              <a:gd name="connsiteY6" fmla="*/ 1964754 h 2156361"/>
              <a:gd name="connsiteX7" fmla="*/ 706363 w 1431472"/>
              <a:gd name="connsiteY7" fmla="*/ 2149475 h 2156361"/>
              <a:gd name="connsiteX8" fmla="*/ 0 w 1431472"/>
              <a:gd name="connsiteY8" fmla="*/ 2156361 h 2156361"/>
              <a:gd name="connsiteX9" fmla="*/ 0 w 1431472"/>
              <a:gd name="connsiteY9" fmla="*/ 2603 h 2156361"/>
              <a:gd name="connsiteX0" fmla="*/ 0 w 1435525"/>
              <a:gd name="connsiteY0" fmla="*/ 2603 h 2156361"/>
              <a:gd name="connsiteX1" fmla="*/ 709538 w 1435525"/>
              <a:gd name="connsiteY1" fmla="*/ 0 h 2156361"/>
              <a:gd name="connsiteX2" fmla="*/ 1214363 w 1435525"/>
              <a:gd name="connsiteY2" fmla="*/ 205804 h 2156361"/>
              <a:gd name="connsiteX3" fmla="*/ 1366336 w 1435525"/>
              <a:gd name="connsiteY3" fmla="*/ 431222 h 2156361"/>
              <a:gd name="connsiteX4" fmla="*/ 1427088 w 1435525"/>
              <a:gd name="connsiteY4" fmla="*/ 1435100 h 2156361"/>
              <a:gd name="connsiteX5" fmla="*/ 1188963 w 1435525"/>
              <a:gd name="connsiteY5" fmla="*/ 1964754 h 2156361"/>
              <a:gd name="connsiteX6" fmla="*/ 706363 w 1435525"/>
              <a:gd name="connsiteY6" fmla="*/ 2149475 h 2156361"/>
              <a:gd name="connsiteX7" fmla="*/ 0 w 1435525"/>
              <a:gd name="connsiteY7" fmla="*/ 2156361 h 2156361"/>
              <a:gd name="connsiteX8" fmla="*/ 0 w 1435525"/>
              <a:gd name="connsiteY8" fmla="*/ 2603 h 2156361"/>
              <a:gd name="connsiteX0" fmla="*/ 0 w 1366598"/>
              <a:gd name="connsiteY0" fmla="*/ 2603 h 2156361"/>
              <a:gd name="connsiteX1" fmla="*/ 709538 w 1366598"/>
              <a:gd name="connsiteY1" fmla="*/ 0 h 2156361"/>
              <a:gd name="connsiteX2" fmla="*/ 1214363 w 1366598"/>
              <a:gd name="connsiteY2" fmla="*/ 205804 h 2156361"/>
              <a:gd name="connsiteX3" fmla="*/ 1366336 w 1366598"/>
              <a:gd name="connsiteY3" fmla="*/ 431222 h 2156361"/>
              <a:gd name="connsiteX4" fmla="*/ 1188963 w 1366598"/>
              <a:gd name="connsiteY4" fmla="*/ 1964754 h 2156361"/>
              <a:gd name="connsiteX5" fmla="*/ 706363 w 1366598"/>
              <a:gd name="connsiteY5" fmla="*/ 2149475 h 2156361"/>
              <a:gd name="connsiteX6" fmla="*/ 0 w 1366598"/>
              <a:gd name="connsiteY6" fmla="*/ 2156361 h 2156361"/>
              <a:gd name="connsiteX7" fmla="*/ 0 w 1366598"/>
              <a:gd name="connsiteY7" fmla="*/ 2603 h 2156361"/>
              <a:gd name="connsiteX0" fmla="*/ 0 w 1393931"/>
              <a:gd name="connsiteY0" fmla="*/ 2603 h 2156361"/>
              <a:gd name="connsiteX1" fmla="*/ 709538 w 1393931"/>
              <a:gd name="connsiteY1" fmla="*/ 0 h 2156361"/>
              <a:gd name="connsiteX2" fmla="*/ 1214363 w 1393931"/>
              <a:gd name="connsiteY2" fmla="*/ 205804 h 2156361"/>
              <a:gd name="connsiteX3" fmla="*/ 1366336 w 1393931"/>
              <a:gd name="connsiteY3" fmla="*/ 431222 h 2156361"/>
              <a:gd name="connsiteX4" fmla="*/ 706363 w 1393931"/>
              <a:gd name="connsiteY4" fmla="*/ 2149475 h 2156361"/>
              <a:gd name="connsiteX5" fmla="*/ 0 w 1393931"/>
              <a:gd name="connsiteY5" fmla="*/ 2156361 h 2156361"/>
              <a:gd name="connsiteX6" fmla="*/ 0 w 1393931"/>
              <a:gd name="connsiteY6" fmla="*/ 2603 h 2156361"/>
              <a:gd name="connsiteX0" fmla="*/ 0 w 1443950"/>
              <a:gd name="connsiteY0" fmla="*/ 2603 h 2158876"/>
              <a:gd name="connsiteX1" fmla="*/ 709538 w 1443950"/>
              <a:gd name="connsiteY1" fmla="*/ 0 h 2158876"/>
              <a:gd name="connsiteX2" fmla="*/ 1214363 w 1443950"/>
              <a:gd name="connsiteY2" fmla="*/ 205804 h 2158876"/>
              <a:gd name="connsiteX3" fmla="*/ 1366336 w 1443950"/>
              <a:gd name="connsiteY3" fmla="*/ 431222 h 2158876"/>
              <a:gd name="connsiteX4" fmla="*/ 0 w 1443950"/>
              <a:gd name="connsiteY4" fmla="*/ 2156361 h 2158876"/>
              <a:gd name="connsiteX5" fmla="*/ 0 w 1443950"/>
              <a:gd name="connsiteY5" fmla="*/ 2603 h 2158876"/>
              <a:gd name="connsiteX0" fmla="*/ 0 w 1443950"/>
              <a:gd name="connsiteY0" fmla="*/ 2603 h 590540"/>
              <a:gd name="connsiteX1" fmla="*/ 709538 w 1443950"/>
              <a:gd name="connsiteY1" fmla="*/ 0 h 590540"/>
              <a:gd name="connsiteX2" fmla="*/ 1214363 w 1443950"/>
              <a:gd name="connsiteY2" fmla="*/ 205804 h 590540"/>
              <a:gd name="connsiteX3" fmla="*/ 1366336 w 1443950"/>
              <a:gd name="connsiteY3" fmla="*/ 431222 h 590540"/>
              <a:gd name="connsiteX4" fmla="*/ 0 w 1443950"/>
              <a:gd name="connsiteY4" fmla="*/ 423449 h 590540"/>
              <a:gd name="connsiteX5" fmla="*/ 0 w 1443950"/>
              <a:gd name="connsiteY5" fmla="*/ 2603 h 590540"/>
              <a:gd name="connsiteX0" fmla="*/ 0 w 1443950"/>
              <a:gd name="connsiteY0" fmla="*/ 2603 h 575259"/>
              <a:gd name="connsiteX1" fmla="*/ 709538 w 1443950"/>
              <a:gd name="connsiteY1" fmla="*/ 0 h 575259"/>
              <a:gd name="connsiteX2" fmla="*/ 1214363 w 1443950"/>
              <a:gd name="connsiteY2" fmla="*/ 205804 h 575259"/>
              <a:gd name="connsiteX3" fmla="*/ 1366336 w 1443950"/>
              <a:gd name="connsiteY3" fmla="*/ 431222 h 575259"/>
              <a:gd name="connsiteX4" fmla="*/ 0 w 1443950"/>
              <a:gd name="connsiteY4" fmla="*/ 423449 h 575259"/>
              <a:gd name="connsiteX5" fmla="*/ 0 w 1443950"/>
              <a:gd name="connsiteY5" fmla="*/ 2603 h 575259"/>
              <a:gd name="connsiteX0" fmla="*/ 0 w 1366336"/>
              <a:gd name="connsiteY0" fmla="*/ 2603 h 575259"/>
              <a:gd name="connsiteX1" fmla="*/ 709538 w 1366336"/>
              <a:gd name="connsiteY1" fmla="*/ 0 h 575259"/>
              <a:gd name="connsiteX2" fmla="*/ 1214363 w 1366336"/>
              <a:gd name="connsiteY2" fmla="*/ 205804 h 575259"/>
              <a:gd name="connsiteX3" fmla="*/ 1366336 w 1366336"/>
              <a:gd name="connsiteY3" fmla="*/ 431222 h 575259"/>
              <a:gd name="connsiteX4" fmla="*/ 0 w 1366336"/>
              <a:gd name="connsiteY4" fmla="*/ 423449 h 575259"/>
              <a:gd name="connsiteX5" fmla="*/ 0 w 1366336"/>
              <a:gd name="connsiteY5" fmla="*/ 2603 h 575259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63409" h="425368">
                <a:moveTo>
                  <a:pt x="0" y="2603"/>
                </a:moveTo>
                <a:lnTo>
                  <a:pt x="709538" y="0"/>
                </a:lnTo>
                <a:cubicBezTo>
                  <a:pt x="950573" y="0"/>
                  <a:pt x="1114166" y="108565"/>
                  <a:pt x="1214363" y="205804"/>
                </a:cubicBezTo>
                <a:cubicBezTo>
                  <a:pt x="1314560" y="303043"/>
                  <a:pt x="1349189" y="390070"/>
                  <a:pt x="1363409" y="425368"/>
                </a:cubicBezTo>
                <a:lnTo>
                  <a:pt x="0" y="423449"/>
                </a:lnTo>
                <a:lnTo>
                  <a:pt x="0" y="2603"/>
                </a:lnTo>
                <a:close/>
              </a:path>
            </a:pathLst>
          </a:custGeom>
          <a:gradFill>
            <a:gsLst>
              <a:gs pos="47000">
                <a:srgbClr val="063671"/>
              </a:gs>
              <a:gs pos="0">
                <a:srgbClr val="032D59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1" name="Gradient Shape 35">
            <a:extLst>
              <a:ext uri="{FF2B5EF4-FFF2-40B4-BE49-F238E27FC236}">
                <a16:creationId xmlns:a16="http://schemas.microsoft.com/office/drawing/2014/main" id="{E8412177-8D9E-335D-8596-AC41A3D13CFE}"/>
              </a:ext>
            </a:extLst>
          </p:cNvPr>
          <p:cNvSpPr/>
          <p:nvPr userDrawn="1"/>
        </p:nvSpPr>
        <p:spPr>
          <a:xfrm>
            <a:off x="2397164" y="933"/>
            <a:ext cx="2122821" cy="1893584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27090"/>
              <a:gd name="connsiteY0" fmla="*/ 0 h 2153758"/>
              <a:gd name="connsiteX1" fmla="*/ 1214363 w 1427090"/>
              <a:gd name="connsiteY1" fmla="*/ 203201 h 2153758"/>
              <a:gd name="connsiteX2" fmla="*/ 1427088 w 1427090"/>
              <a:gd name="connsiteY2" fmla="*/ 711772 h 2153758"/>
              <a:gd name="connsiteX3" fmla="*/ 1427088 w 1427090"/>
              <a:gd name="connsiteY3" fmla="*/ 1432497 h 2153758"/>
              <a:gd name="connsiteX4" fmla="*/ 1188963 w 1427090"/>
              <a:gd name="connsiteY4" fmla="*/ 1962151 h 2153758"/>
              <a:gd name="connsiteX5" fmla="*/ 706363 w 1427090"/>
              <a:gd name="connsiteY5" fmla="*/ 2146872 h 2153758"/>
              <a:gd name="connsiteX6" fmla="*/ 0 w 1427090"/>
              <a:gd name="connsiteY6" fmla="*/ 2153758 h 2153758"/>
              <a:gd name="connsiteX7" fmla="*/ 0 w 1427090"/>
              <a:gd name="connsiteY7" fmla="*/ 0 h 2153758"/>
              <a:gd name="connsiteX0" fmla="*/ 0 w 1427089"/>
              <a:gd name="connsiteY0" fmla="*/ 0 h 2153758"/>
              <a:gd name="connsiteX1" fmla="*/ 1427088 w 1427089"/>
              <a:gd name="connsiteY1" fmla="*/ 711772 h 2153758"/>
              <a:gd name="connsiteX2" fmla="*/ 1427088 w 1427089"/>
              <a:gd name="connsiteY2" fmla="*/ 1432497 h 2153758"/>
              <a:gd name="connsiteX3" fmla="*/ 1188963 w 1427089"/>
              <a:gd name="connsiteY3" fmla="*/ 1962151 h 2153758"/>
              <a:gd name="connsiteX4" fmla="*/ 706363 w 1427089"/>
              <a:gd name="connsiteY4" fmla="*/ 2146872 h 2153758"/>
              <a:gd name="connsiteX5" fmla="*/ 0 w 1427089"/>
              <a:gd name="connsiteY5" fmla="*/ 2153758 h 2153758"/>
              <a:gd name="connsiteX6" fmla="*/ 0 w 1427089"/>
              <a:gd name="connsiteY6" fmla="*/ 0 h 2153758"/>
              <a:gd name="connsiteX0" fmla="*/ 0 w 1427089"/>
              <a:gd name="connsiteY0" fmla="*/ 0 h 2153758"/>
              <a:gd name="connsiteX1" fmla="*/ 1427088 w 1427089"/>
              <a:gd name="connsiteY1" fmla="*/ 875696 h 2153758"/>
              <a:gd name="connsiteX2" fmla="*/ 1427088 w 1427089"/>
              <a:gd name="connsiteY2" fmla="*/ 1432497 h 2153758"/>
              <a:gd name="connsiteX3" fmla="*/ 1188963 w 1427089"/>
              <a:gd name="connsiteY3" fmla="*/ 1962151 h 2153758"/>
              <a:gd name="connsiteX4" fmla="*/ 706363 w 1427089"/>
              <a:gd name="connsiteY4" fmla="*/ 2146872 h 2153758"/>
              <a:gd name="connsiteX5" fmla="*/ 0 w 1427089"/>
              <a:gd name="connsiteY5" fmla="*/ 2153758 h 2153758"/>
              <a:gd name="connsiteX6" fmla="*/ 0 w 1427089"/>
              <a:gd name="connsiteY6" fmla="*/ 0 h 2153758"/>
              <a:gd name="connsiteX0" fmla="*/ 0 w 1427089"/>
              <a:gd name="connsiteY0" fmla="*/ 0 h 1281448"/>
              <a:gd name="connsiteX1" fmla="*/ 1427088 w 1427089"/>
              <a:gd name="connsiteY1" fmla="*/ 338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0 h 1281448"/>
              <a:gd name="connsiteX1" fmla="*/ 1427088 w 1427089"/>
              <a:gd name="connsiteY1" fmla="*/ 338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0 h 1281448"/>
              <a:gd name="connsiteX1" fmla="*/ 1427088 w 1427089"/>
              <a:gd name="connsiteY1" fmla="*/ 846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1695 h 1272982"/>
              <a:gd name="connsiteX1" fmla="*/ 1427088 w 1427089"/>
              <a:gd name="connsiteY1" fmla="*/ 0 h 1272982"/>
              <a:gd name="connsiteX2" fmla="*/ 1427088 w 1427089"/>
              <a:gd name="connsiteY2" fmla="*/ 551721 h 1272982"/>
              <a:gd name="connsiteX3" fmla="*/ 1188963 w 1427089"/>
              <a:gd name="connsiteY3" fmla="*/ 1081375 h 1272982"/>
              <a:gd name="connsiteX4" fmla="*/ 706363 w 1427089"/>
              <a:gd name="connsiteY4" fmla="*/ 1266096 h 1272982"/>
              <a:gd name="connsiteX5" fmla="*/ 0 w 1427089"/>
              <a:gd name="connsiteY5" fmla="*/ 1272982 h 1272982"/>
              <a:gd name="connsiteX6" fmla="*/ 0 w 1427089"/>
              <a:gd name="connsiteY6" fmla="*/ 1695 h 1272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27089" h="1272982">
                <a:moveTo>
                  <a:pt x="0" y="1695"/>
                </a:moveTo>
                <a:lnTo>
                  <a:pt x="1427088" y="0"/>
                </a:lnTo>
                <a:cubicBezTo>
                  <a:pt x="1426559" y="238749"/>
                  <a:pt x="1426559" y="313162"/>
                  <a:pt x="1427088" y="551721"/>
                </a:cubicBezTo>
                <a:cubicBezTo>
                  <a:pt x="1427617" y="790280"/>
                  <a:pt x="1296913" y="988051"/>
                  <a:pt x="1188963" y="1081375"/>
                </a:cubicBezTo>
                <a:cubicBezTo>
                  <a:pt x="1081013" y="1174699"/>
                  <a:pt x="919088" y="1263789"/>
                  <a:pt x="706363" y="1266096"/>
                </a:cubicBezTo>
                <a:lnTo>
                  <a:pt x="0" y="1272982"/>
                </a:lnTo>
                <a:lnTo>
                  <a:pt x="0" y="1695"/>
                </a:lnTo>
                <a:close/>
              </a:path>
            </a:pathLst>
          </a:custGeom>
          <a:gradFill>
            <a:gsLst>
              <a:gs pos="59000">
                <a:srgbClr val="032D59"/>
              </a:gs>
              <a:gs pos="8000">
                <a:srgbClr val="00234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2" name="Gradient Shape 36">
            <a:extLst>
              <a:ext uri="{FF2B5EF4-FFF2-40B4-BE49-F238E27FC236}">
                <a16:creationId xmlns:a16="http://schemas.microsoft.com/office/drawing/2014/main" id="{888B9588-DC8D-448B-F149-D319A1ED56C1}"/>
              </a:ext>
            </a:extLst>
          </p:cNvPr>
          <p:cNvSpPr/>
          <p:nvPr userDrawn="1"/>
        </p:nvSpPr>
        <p:spPr>
          <a:xfrm>
            <a:off x="7709259" y="2478767"/>
            <a:ext cx="2123911" cy="3209271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27090" h="2156361">
                <a:moveTo>
                  <a:pt x="0" y="2603"/>
                </a:moveTo>
                <a:lnTo>
                  <a:pt x="709538" y="0"/>
                </a:lnTo>
                <a:cubicBezTo>
                  <a:pt x="950573" y="0"/>
                  <a:pt x="1094771" y="86742"/>
                  <a:pt x="1214363" y="205804"/>
                </a:cubicBezTo>
                <a:cubicBezTo>
                  <a:pt x="1333955" y="324866"/>
                  <a:pt x="1427617" y="475626"/>
                  <a:pt x="1427088" y="714375"/>
                </a:cubicBezTo>
                <a:cubicBezTo>
                  <a:pt x="1426559" y="953124"/>
                  <a:pt x="1426559" y="1196541"/>
                  <a:pt x="1427088" y="1435100"/>
                </a:cubicBezTo>
                <a:cubicBezTo>
                  <a:pt x="1427617" y="1673659"/>
                  <a:pt x="1296913" y="1871430"/>
                  <a:pt x="1188963" y="1964754"/>
                </a:cubicBezTo>
                <a:cubicBezTo>
                  <a:pt x="1081013" y="2058078"/>
                  <a:pt x="919088" y="2147168"/>
                  <a:pt x="706363" y="2149475"/>
                </a:cubicBezTo>
                <a:lnTo>
                  <a:pt x="0" y="2156361"/>
                </a:lnTo>
                <a:lnTo>
                  <a:pt x="0" y="2603"/>
                </a:lnTo>
                <a:close/>
              </a:path>
            </a:pathLst>
          </a:custGeom>
          <a:gradFill>
            <a:gsLst>
              <a:gs pos="82000">
                <a:srgbClr val="063671"/>
              </a:gs>
              <a:gs pos="0">
                <a:srgbClr val="032D59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3" name="Gradient Shape 37">
            <a:extLst>
              <a:ext uri="{FF2B5EF4-FFF2-40B4-BE49-F238E27FC236}">
                <a16:creationId xmlns:a16="http://schemas.microsoft.com/office/drawing/2014/main" id="{24BDF5B3-B8E1-3FEE-482E-1BD588EBBAED}"/>
              </a:ext>
            </a:extLst>
          </p:cNvPr>
          <p:cNvSpPr/>
          <p:nvPr userDrawn="1"/>
        </p:nvSpPr>
        <p:spPr>
          <a:xfrm>
            <a:off x="7709259" y="6220902"/>
            <a:ext cx="2123911" cy="632743"/>
          </a:xfrm>
          <a:prstGeom prst="rect">
            <a:avLst/>
          </a:prstGeom>
          <a:gradFill>
            <a:gsLst>
              <a:gs pos="27000">
                <a:srgbClr val="063671"/>
              </a:gs>
              <a:gs pos="100000">
                <a:srgbClr val="0B49A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4" name="Gradient Shape 38">
            <a:extLst>
              <a:ext uri="{FF2B5EF4-FFF2-40B4-BE49-F238E27FC236}">
                <a16:creationId xmlns:a16="http://schemas.microsoft.com/office/drawing/2014/main" id="{325A1494-E117-79B6-045A-AB890035ECE7}"/>
              </a:ext>
            </a:extLst>
          </p:cNvPr>
          <p:cNvSpPr/>
          <p:nvPr userDrawn="1"/>
        </p:nvSpPr>
        <p:spPr>
          <a:xfrm>
            <a:off x="10371898" y="6220903"/>
            <a:ext cx="1814433" cy="634400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31472"/>
              <a:gd name="connsiteY0" fmla="*/ 2603 h 2156361"/>
              <a:gd name="connsiteX1" fmla="*/ 709538 w 1431472"/>
              <a:gd name="connsiteY1" fmla="*/ 0 h 2156361"/>
              <a:gd name="connsiteX2" fmla="*/ 1214363 w 1431472"/>
              <a:gd name="connsiteY2" fmla="*/ 205804 h 2156361"/>
              <a:gd name="connsiteX3" fmla="*/ 1366336 w 1431472"/>
              <a:gd name="connsiteY3" fmla="*/ 431222 h 2156361"/>
              <a:gd name="connsiteX4" fmla="*/ 1427088 w 1431472"/>
              <a:gd name="connsiteY4" fmla="*/ 714375 h 2156361"/>
              <a:gd name="connsiteX5" fmla="*/ 1427088 w 1431472"/>
              <a:gd name="connsiteY5" fmla="*/ 1435100 h 2156361"/>
              <a:gd name="connsiteX6" fmla="*/ 1188963 w 1431472"/>
              <a:gd name="connsiteY6" fmla="*/ 1964754 h 2156361"/>
              <a:gd name="connsiteX7" fmla="*/ 706363 w 1431472"/>
              <a:gd name="connsiteY7" fmla="*/ 2149475 h 2156361"/>
              <a:gd name="connsiteX8" fmla="*/ 0 w 1431472"/>
              <a:gd name="connsiteY8" fmla="*/ 2156361 h 2156361"/>
              <a:gd name="connsiteX9" fmla="*/ 0 w 1431472"/>
              <a:gd name="connsiteY9" fmla="*/ 2603 h 2156361"/>
              <a:gd name="connsiteX0" fmla="*/ 0 w 1435525"/>
              <a:gd name="connsiteY0" fmla="*/ 2603 h 2156361"/>
              <a:gd name="connsiteX1" fmla="*/ 709538 w 1435525"/>
              <a:gd name="connsiteY1" fmla="*/ 0 h 2156361"/>
              <a:gd name="connsiteX2" fmla="*/ 1214363 w 1435525"/>
              <a:gd name="connsiteY2" fmla="*/ 205804 h 2156361"/>
              <a:gd name="connsiteX3" fmla="*/ 1366336 w 1435525"/>
              <a:gd name="connsiteY3" fmla="*/ 431222 h 2156361"/>
              <a:gd name="connsiteX4" fmla="*/ 1427088 w 1435525"/>
              <a:gd name="connsiteY4" fmla="*/ 1435100 h 2156361"/>
              <a:gd name="connsiteX5" fmla="*/ 1188963 w 1435525"/>
              <a:gd name="connsiteY5" fmla="*/ 1964754 h 2156361"/>
              <a:gd name="connsiteX6" fmla="*/ 706363 w 1435525"/>
              <a:gd name="connsiteY6" fmla="*/ 2149475 h 2156361"/>
              <a:gd name="connsiteX7" fmla="*/ 0 w 1435525"/>
              <a:gd name="connsiteY7" fmla="*/ 2156361 h 2156361"/>
              <a:gd name="connsiteX8" fmla="*/ 0 w 1435525"/>
              <a:gd name="connsiteY8" fmla="*/ 2603 h 2156361"/>
              <a:gd name="connsiteX0" fmla="*/ 0 w 1366598"/>
              <a:gd name="connsiteY0" fmla="*/ 2603 h 2156361"/>
              <a:gd name="connsiteX1" fmla="*/ 709538 w 1366598"/>
              <a:gd name="connsiteY1" fmla="*/ 0 h 2156361"/>
              <a:gd name="connsiteX2" fmla="*/ 1214363 w 1366598"/>
              <a:gd name="connsiteY2" fmla="*/ 205804 h 2156361"/>
              <a:gd name="connsiteX3" fmla="*/ 1366336 w 1366598"/>
              <a:gd name="connsiteY3" fmla="*/ 431222 h 2156361"/>
              <a:gd name="connsiteX4" fmla="*/ 1188963 w 1366598"/>
              <a:gd name="connsiteY4" fmla="*/ 1964754 h 2156361"/>
              <a:gd name="connsiteX5" fmla="*/ 706363 w 1366598"/>
              <a:gd name="connsiteY5" fmla="*/ 2149475 h 2156361"/>
              <a:gd name="connsiteX6" fmla="*/ 0 w 1366598"/>
              <a:gd name="connsiteY6" fmla="*/ 2156361 h 2156361"/>
              <a:gd name="connsiteX7" fmla="*/ 0 w 1366598"/>
              <a:gd name="connsiteY7" fmla="*/ 2603 h 2156361"/>
              <a:gd name="connsiteX0" fmla="*/ 0 w 1393931"/>
              <a:gd name="connsiteY0" fmla="*/ 2603 h 2156361"/>
              <a:gd name="connsiteX1" fmla="*/ 709538 w 1393931"/>
              <a:gd name="connsiteY1" fmla="*/ 0 h 2156361"/>
              <a:gd name="connsiteX2" fmla="*/ 1214363 w 1393931"/>
              <a:gd name="connsiteY2" fmla="*/ 205804 h 2156361"/>
              <a:gd name="connsiteX3" fmla="*/ 1366336 w 1393931"/>
              <a:gd name="connsiteY3" fmla="*/ 431222 h 2156361"/>
              <a:gd name="connsiteX4" fmla="*/ 706363 w 1393931"/>
              <a:gd name="connsiteY4" fmla="*/ 2149475 h 2156361"/>
              <a:gd name="connsiteX5" fmla="*/ 0 w 1393931"/>
              <a:gd name="connsiteY5" fmla="*/ 2156361 h 2156361"/>
              <a:gd name="connsiteX6" fmla="*/ 0 w 1393931"/>
              <a:gd name="connsiteY6" fmla="*/ 2603 h 2156361"/>
              <a:gd name="connsiteX0" fmla="*/ 0 w 1443950"/>
              <a:gd name="connsiteY0" fmla="*/ 2603 h 2158876"/>
              <a:gd name="connsiteX1" fmla="*/ 709538 w 1443950"/>
              <a:gd name="connsiteY1" fmla="*/ 0 h 2158876"/>
              <a:gd name="connsiteX2" fmla="*/ 1214363 w 1443950"/>
              <a:gd name="connsiteY2" fmla="*/ 205804 h 2158876"/>
              <a:gd name="connsiteX3" fmla="*/ 1366336 w 1443950"/>
              <a:gd name="connsiteY3" fmla="*/ 431222 h 2158876"/>
              <a:gd name="connsiteX4" fmla="*/ 0 w 1443950"/>
              <a:gd name="connsiteY4" fmla="*/ 2156361 h 2158876"/>
              <a:gd name="connsiteX5" fmla="*/ 0 w 1443950"/>
              <a:gd name="connsiteY5" fmla="*/ 2603 h 2158876"/>
              <a:gd name="connsiteX0" fmla="*/ 0 w 1443950"/>
              <a:gd name="connsiteY0" fmla="*/ 2603 h 590540"/>
              <a:gd name="connsiteX1" fmla="*/ 709538 w 1443950"/>
              <a:gd name="connsiteY1" fmla="*/ 0 h 590540"/>
              <a:gd name="connsiteX2" fmla="*/ 1214363 w 1443950"/>
              <a:gd name="connsiteY2" fmla="*/ 205804 h 590540"/>
              <a:gd name="connsiteX3" fmla="*/ 1366336 w 1443950"/>
              <a:gd name="connsiteY3" fmla="*/ 431222 h 590540"/>
              <a:gd name="connsiteX4" fmla="*/ 0 w 1443950"/>
              <a:gd name="connsiteY4" fmla="*/ 423449 h 590540"/>
              <a:gd name="connsiteX5" fmla="*/ 0 w 1443950"/>
              <a:gd name="connsiteY5" fmla="*/ 2603 h 590540"/>
              <a:gd name="connsiteX0" fmla="*/ 0 w 1443950"/>
              <a:gd name="connsiteY0" fmla="*/ 2603 h 575259"/>
              <a:gd name="connsiteX1" fmla="*/ 709538 w 1443950"/>
              <a:gd name="connsiteY1" fmla="*/ 0 h 575259"/>
              <a:gd name="connsiteX2" fmla="*/ 1214363 w 1443950"/>
              <a:gd name="connsiteY2" fmla="*/ 205804 h 575259"/>
              <a:gd name="connsiteX3" fmla="*/ 1366336 w 1443950"/>
              <a:gd name="connsiteY3" fmla="*/ 431222 h 575259"/>
              <a:gd name="connsiteX4" fmla="*/ 0 w 1443950"/>
              <a:gd name="connsiteY4" fmla="*/ 423449 h 575259"/>
              <a:gd name="connsiteX5" fmla="*/ 0 w 1443950"/>
              <a:gd name="connsiteY5" fmla="*/ 2603 h 575259"/>
              <a:gd name="connsiteX0" fmla="*/ 0 w 1366336"/>
              <a:gd name="connsiteY0" fmla="*/ 2603 h 575259"/>
              <a:gd name="connsiteX1" fmla="*/ 709538 w 1366336"/>
              <a:gd name="connsiteY1" fmla="*/ 0 h 575259"/>
              <a:gd name="connsiteX2" fmla="*/ 1214363 w 1366336"/>
              <a:gd name="connsiteY2" fmla="*/ 205804 h 575259"/>
              <a:gd name="connsiteX3" fmla="*/ 1366336 w 1366336"/>
              <a:gd name="connsiteY3" fmla="*/ 431222 h 575259"/>
              <a:gd name="connsiteX4" fmla="*/ 0 w 1366336"/>
              <a:gd name="connsiteY4" fmla="*/ 423449 h 575259"/>
              <a:gd name="connsiteX5" fmla="*/ 0 w 1366336"/>
              <a:gd name="connsiteY5" fmla="*/ 2603 h 575259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255065"/>
              <a:gd name="connsiteY0" fmla="*/ 2603 h 425368"/>
              <a:gd name="connsiteX1" fmla="*/ 709538 w 1255065"/>
              <a:gd name="connsiteY1" fmla="*/ 0 h 425368"/>
              <a:gd name="connsiteX2" fmla="*/ 1214363 w 1255065"/>
              <a:gd name="connsiteY2" fmla="*/ 205804 h 425368"/>
              <a:gd name="connsiteX3" fmla="*/ 1233373 w 1255065"/>
              <a:gd name="connsiteY3" fmla="*/ 425368 h 425368"/>
              <a:gd name="connsiteX4" fmla="*/ 0 w 1255065"/>
              <a:gd name="connsiteY4" fmla="*/ 423449 h 425368"/>
              <a:gd name="connsiteX5" fmla="*/ 0 w 1255065"/>
              <a:gd name="connsiteY5" fmla="*/ 2603 h 425368"/>
              <a:gd name="connsiteX0" fmla="*/ 0 w 1233373"/>
              <a:gd name="connsiteY0" fmla="*/ 2603 h 425368"/>
              <a:gd name="connsiteX1" fmla="*/ 709538 w 1233373"/>
              <a:gd name="connsiteY1" fmla="*/ 0 h 425368"/>
              <a:gd name="connsiteX2" fmla="*/ 1214363 w 1233373"/>
              <a:gd name="connsiteY2" fmla="*/ 205804 h 425368"/>
              <a:gd name="connsiteX3" fmla="*/ 1233373 w 1233373"/>
              <a:gd name="connsiteY3" fmla="*/ 425368 h 425368"/>
              <a:gd name="connsiteX4" fmla="*/ 0 w 1233373"/>
              <a:gd name="connsiteY4" fmla="*/ 423449 h 425368"/>
              <a:gd name="connsiteX5" fmla="*/ 0 w 1233373"/>
              <a:gd name="connsiteY5" fmla="*/ 2603 h 425368"/>
              <a:gd name="connsiteX0" fmla="*/ 0 w 1225492"/>
              <a:gd name="connsiteY0" fmla="*/ 2603 h 441130"/>
              <a:gd name="connsiteX1" fmla="*/ 709538 w 1225492"/>
              <a:gd name="connsiteY1" fmla="*/ 0 h 441130"/>
              <a:gd name="connsiteX2" fmla="*/ 1214363 w 1225492"/>
              <a:gd name="connsiteY2" fmla="*/ 205804 h 441130"/>
              <a:gd name="connsiteX3" fmla="*/ 1225492 w 1225492"/>
              <a:gd name="connsiteY3" fmla="*/ 441130 h 441130"/>
              <a:gd name="connsiteX4" fmla="*/ 0 w 1225492"/>
              <a:gd name="connsiteY4" fmla="*/ 423449 h 441130"/>
              <a:gd name="connsiteX5" fmla="*/ 0 w 1225492"/>
              <a:gd name="connsiteY5" fmla="*/ 2603 h 441130"/>
              <a:gd name="connsiteX0" fmla="*/ 0 w 1225684"/>
              <a:gd name="connsiteY0" fmla="*/ 2603 h 441130"/>
              <a:gd name="connsiteX1" fmla="*/ 709538 w 1225684"/>
              <a:gd name="connsiteY1" fmla="*/ 0 h 441130"/>
              <a:gd name="connsiteX2" fmla="*/ 1214363 w 1225684"/>
              <a:gd name="connsiteY2" fmla="*/ 205804 h 441130"/>
              <a:gd name="connsiteX3" fmla="*/ 1225492 w 1225684"/>
              <a:gd name="connsiteY3" fmla="*/ 441130 h 441130"/>
              <a:gd name="connsiteX4" fmla="*/ 0 w 1225684"/>
              <a:gd name="connsiteY4" fmla="*/ 423449 h 441130"/>
              <a:gd name="connsiteX5" fmla="*/ 0 w 1225684"/>
              <a:gd name="connsiteY5" fmla="*/ 2603 h 441130"/>
              <a:gd name="connsiteX0" fmla="*/ 0 w 1225818"/>
              <a:gd name="connsiteY0" fmla="*/ 2603 h 441130"/>
              <a:gd name="connsiteX1" fmla="*/ 709538 w 1225818"/>
              <a:gd name="connsiteY1" fmla="*/ 0 h 441130"/>
              <a:gd name="connsiteX2" fmla="*/ 1218304 w 1225818"/>
              <a:gd name="connsiteY2" fmla="*/ 209744 h 441130"/>
              <a:gd name="connsiteX3" fmla="*/ 1225492 w 1225818"/>
              <a:gd name="connsiteY3" fmla="*/ 441130 h 441130"/>
              <a:gd name="connsiteX4" fmla="*/ 0 w 1225818"/>
              <a:gd name="connsiteY4" fmla="*/ 423449 h 441130"/>
              <a:gd name="connsiteX5" fmla="*/ 0 w 1225818"/>
              <a:gd name="connsiteY5" fmla="*/ 2603 h 441130"/>
              <a:gd name="connsiteX0" fmla="*/ 0 w 1219734"/>
              <a:gd name="connsiteY0" fmla="*/ 2603 h 445071"/>
              <a:gd name="connsiteX1" fmla="*/ 709538 w 1219734"/>
              <a:gd name="connsiteY1" fmla="*/ 0 h 445071"/>
              <a:gd name="connsiteX2" fmla="*/ 1218304 w 1219734"/>
              <a:gd name="connsiteY2" fmla="*/ 209744 h 445071"/>
              <a:gd name="connsiteX3" fmla="*/ 1213670 w 1219734"/>
              <a:gd name="connsiteY3" fmla="*/ 445071 h 445071"/>
              <a:gd name="connsiteX4" fmla="*/ 0 w 1219734"/>
              <a:gd name="connsiteY4" fmla="*/ 423449 h 445071"/>
              <a:gd name="connsiteX5" fmla="*/ 0 w 1219734"/>
              <a:gd name="connsiteY5" fmla="*/ 2603 h 445071"/>
              <a:gd name="connsiteX0" fmla="*/ 0 w 1222408"/>
              <a:gd name="connsiteY0" fmla="*/ 2603 h 445071"/>
              <a:gd name="connsiteX1" fmla="*/ 709538 w 1222408"/>
              <a:gd name="connsiteY1" fmla="*/ 0 h 445071"/>
              <a:gd name="connsiteX2" fmla="*/ 1218304 w 1222408"/>
              <a:gd name="connsiteY2" fmla="*/ 209744 h 445071"/>
              <a:gd name="connsiteX3" fmla="*/ 1221551 w 1222408"/>
              <a:gd name="connsiteY3" fmla="*/ 445071 h 445071"/>
              <a:gd name="connsiteX4" fmla="*/ 0 w 1222408"/>
              <a:gd name="connsiteY4" fmla="*/ 423449 h 445071"/>
              <a:gd name="connsiteX5" fmla="*/ 0 w 1222408"/>
              <a:gd name="connsiteY5" fmla="*/ 2603 h 445071"/>
              <a:gd name="connsiteX0" fmla="*/ 0 w 1219734"/>
              <a:gd name="connsiteY0" fmla="*/ 2603 h 449011"/>
              <a:gd name="connsiteX1" fmla="*/ 709538 w 1219734"/>
              <a:gd name="connsiteY1" fmla="*/ 0 h 449011"/>
              <a:gd name="connsiteX2" fmla="*/ 1218304 w 1219734"/>
              <a:gd name="connsiteY2" fmla="*/ 209744 h 449011"/>
              <a:gd name="connsiteX3" fmla="*/ 1213669 w 1219734"/>
              <a:gd name="connsiteY3" fmla="*/ 449011 h 449011"/>
              <a:gd name="connsiteX4" fmla="*/ 0 w 1219734"/>
              <a:gd name="connsiteY4" fmla="*/ 423449 h 449011"/>
              <a:gd name="connsiteX5" fmla="*/ 0 w 1219734"/>
              <a:gd name="connsiteY5" fmla="*/ 2603 h 449011"/>
              <a:gd name="connsiteX0" fmla="*/ 0 w 1220306"/>
              <a:gd name="connsiteY0" fmla="*/ 2603 h 432919"/>
              <a:gd name="connsiteX1" fmla="*/ 709538 w 1220306"/>
              <a:gd name="connsiteY1" fmla="*/ 0 h 432919"/>
              <a:gd name="connsiteX2" fmla="*/ 1218304 w 1220306"/>
              <a:gd name="connsiteY2" fmla="*/ 209744 h 432919"/>
              <a:gd name="connsiteX3" fmla="*/ 1216888 w 1220306"/>
              <a:gd name="connsiteY3" fmla="*/ 432919 h 432919"/>
              <a:gd name="connsiteX4" fmla="*/ 0 w 1220306"/>
              <a:gd name="connsiteY4" fmla="*/ 423449 h 432919"/>
              <a:gd name="connsiteX5" fmla="*/ 0 w 1220306"/>
              <a:gd name="connsiteY5" fmla="*/ 2603 h 432919"/>
              <a:gd name="connsiteX0" fmla="*/ 0 w 1219734"/>
              <a:gd name="connsiteY0" fmla="*/ 2603 h 423449"/>
              <a:gd name="connsiteX1" fmla="*/ 709538 w 1219734"/>
              <a:gd name="connsiteY1" fmla="*/ 0 h 423449"/>
              <a:gd name="connsiteX2" fmla="*/ 1218304 w 1219734"/>
              <a:gd name="connsiteY2" fmla="*/ 209744 h 423449"/>
              <a:gd name="connsiteX3" fmla="*/ 1213670 w 1219734"/>
              <a:gd name="connsiteY3" fmla="*/ 423264 h 423449"/>
              <a:gd name="connsiteX4" fmla="*/ 0 w 1219734"/>
              <a:gd name="connsiteY4" fmla="*/ 423449 h 423449"/>
              <a:gd name="connsiteX5" fmla="*/ 0 w 1219734"/>
              <a:gd name="connsiteY5" fmla="*/ 2603 h 423449"/>
              <a:gd name="connsiteX0" fmla="*/ 0 w 1219428"/>
              <a:gd name="connsiteY0" fmla="*/ 2603 h 423449"/>
              <a:gd name="connsiteX1" fmla="*/ 709538 w 1219428"/>
              <a:gd name="connsiteY1" fmla="*/ 0 h 423449"/>
              <a:gd name="connsiteX2" fmla="*/ 1218304 w 1219428"/>
              <a:gd name="connsiteY2" fmla="*/ 209744 h 423449"/>
              <a:gd name="connsiteX3" fmla="*/ 1213670 w 1219428"/>
              <a:gd name="connsiteY3" fmla="*/ 423264 h 423449"/>
              <a:gd name="connsiteX4" fmla="*/ 0 w 1219428"/>
              <a:gd name="connsiteY4" fmla="*/ 423449 h 423449"/>
              <a:gd name="connsiteX5" fmla="*/ 0 w 1219428"/>
              <a:gd name="connsiteY5" fmla="*/ 2603 h 423449"/>
              <a:gd name="connsiteX0" fmla="*/ 0 w 1220435"/>
              <a:gd name="connsiteY0" fmla="*/ 2603 h 423449"/>
              <a:gd name="connsiteX1" fmla="*/ 709538 w 1220435"/>
              <a:gd name="connsiteY1" fmla="*/ 0 h 423449"/>
              <a:gd name="connsiteX2" fmla="*/ 1218304 w 1220435"/>
              <a:gd name="connsiteY2" fmla="*/ 209744 h 423449"/>
              <a:gd name="connsiteX3" fmla="*/ 1220107 w 1220435"/>
              <a:gd name="connsiteY3" fmla="*/ 420046 h 423449"/>
              <a:gd name="connsiteX4" fmla="*/ 0 w 1220435"/>
              <a:gd name="connsiteY4" fmla="*/ 423449 h 423449"/>
              <a:gd name="connsiteX5" fmla="*/ 0 w 1220435"/>
              <a:gd name="connsiteY5" fmla="*/ 2603 h 423449"/>
              <a:gd name="connsiteX0" fmla="*/ 0 w 1219773"/>
              <a:gd name="connsiteY0" fmla="*/ 2603 h 426483"/>
              <a:gd name="connsiteX1" fmla="*/ 709538 w 1219773"/>
              <a:gd name="connsiteY1" fmla="*/ 0 h 426483"/>
              <a:gd name="connsiteX2" fmla="*/ 1218304 w 1219773"/>
              <a:gd name="connsiteY2" fmla="*/ 209744 h 426483"/>
              <a:gd name="connsiteX3" fmla="*/ 1216888 w 1219773"/>
              <a:gd name="connsiteY3" fmla="*/ 426483 h 426483"/>
              <a:gd name="connsiteX4" fmla="*/ 0 w 1219773"/>
              <a:gd name="connsiteY4" fmla="*/ 423449 h 426483"/>
              <a:gd name="connsiteX5" fmla="*/ 0 w 1219773"/>
              <a:gd name="connsiteY5" fmla="*/ 2603 h 426483"/>
              <a:gd name="connsiteX0" fmla="*/ 0 w 1219773"/>
              <a:gd name="connsiteY0" fmla="*/ 2603 h 426483"/>
              <a:gd name="connsiteX1" fmla="*/ 709538 w 1219773"/>
              <a:gd name="connsiteY1" fmla="*/ 0 h 426483"/>
              <a:gd name="connsiteX2" fmla="*/ 1218304 w 1219773"/>
              <a:gd name="connsiteY2" fmla="*/ 209744 h 426483"/>
              <a:gd name="connsiteX3" fmla="*/ 1216888 w 1219773"/>
              <a:gd name="connsiteY3" fmla="*/ 426483 h 426483"/>
              <a:gd name="connsiteX4" fmla="*/ 0 w 1219773"/>
              <a:gd name="connsiteY4" fmla="*/ 423449 h 426483"/>
              <a:gd name="connsiteX5" fmla="*/ 0 w 1219773"/>
              <a:gd name="connsiteY5" fmla="*/ 2603 h 426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773" h="426483">
                <a:moveTo>
                  <a:pt x="0" y="2603"/>
                </a:moveTo>
                <a:lnTo>
                  <a:pt x="709538" y="0"/>
                </a:lnTo>
                <a:cubicBezTo>
                  <a:pt x="950573" y="0"/>
                  <a:pt x="1192470" y="182757"/>
                  <a:pt x="1218304" y="209744"/>
                </a:cubicBezTo>
                <a:cubicBezTo>
                  <a:pt x="1222860" y="323984"/>
                  <a:pt x="1215212" y="325702"/>
                  <a:pt x="1216888" y="426483"/>
                </a:cubicBezTo>
                <a:lnTo>
                  <a:pt x="0" y="423449"/>
                </a:lnTo>
                <a:lnTo>
                  <a:pt x="0" y="2603"/>
                </a:lnTo>
                <a:close/>
              </a:path>
            </a:pathLst>
          </a:custGeom>
          <a:solidFill>
            <a:srgbClr val="093F82"/>
          </a:solidFill>
        </p:spPr>
        <p:txBody>
          <a:bodyPr/>
          <a:lstStyle/>
          <a:p>
            <a:endParaRPr lang="en-NO"/>
          </a:p>
        </p:txBody>
      </p:sp>
      <p:sp>
        <p:nvSpPr>
          <p:cNvPr id="25" name="Gradient Shape 39">
            <a:extLst>
              <a:ext uri="{FF2B5EF4-FFF2-40B4-BE49-F238E27FC236}">
                <a16:creationId xmlns:a16="http://schemas.microsoft.com/office/drawing/2014/main" id="{E109E2F8-4408-ADC1-7386-EF42A9A09AF6}"/>
              </a:ext>
            </a:extLst>
          </p:cNvPr>
          <p:cNvSpPr/>
          <p:nvPr userDrawn="1"/>
        </p:nvSpPr>
        <p:spPr>
          <a:xfrm>
            <a:off x="5046618" y="0"/>
            <a:ext cx="2123911" cy="1894116"/>
          </a:xfrm>
          <a:prstGeom prst="rect">
            <a:avLst/>
          </a:prstGeom>
          <a:gradFill>
            <a:gsLst>
              <a:gs pos="100000">
                <a:srgbClr val="063671"/>
              </a:gs>
              <a:gs pos="19000">
                <a:srgbClr val="032D59"/>
              </a:gs>
              <a:gs pos="0">
                <a:srgbClr val="00234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6" name="Gradient Shape 40">
            <a:extLst>
              <a:ext uri="{FF2B5EF4-FFF2-40B4-BE49-F238E27FC236}">
                <a16:creationId xmlns:a16="http://schemas.microsoft.com/office/drawing/2014/main" id="{BF0F312A-23C8-3F8F-55CA-8AE7DBABC949}"/>
              </a:ext>
            </a:extLst>
          </p:cNvPr>
          <p:cNvSpPr/>
          <p:nvPr userDrawn="1"/>
        </p:nvSpPr>
        <p:spPr>
          <a:xfrm>
            <a:off x="0" y="0"/>
            <a:ext cx="1870531" cy="1894116"/>
          </a:xfrm>
          <a:prstGeom prst="rect">
            <a:avLst/>
          </a:prstGeom>
          <a:gradFill>
            <a:gsLst>
              <a:gs pos="100000">
                <a:srgbClr val="032D59"/>
              </a:gs>
              <a:gs pos="35000">
                <a:srgbClr val="00234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565988B-458F-734A-CAA0-FDE1C98D2C2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837" y="118532"/>
            <a:ext cx="8600821" cy="48379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3F7EF6E-1375-D0FC-5237-059E60632D1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8576" y="1873970"/>
            <a:ext cx="5528994" cy="31100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24706C2-71EB-4D57-0E1D-60C89AC1556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7867" y="2669326"/>
            <a:ext cx="5990356" cy="33695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07291D9-E833-C906-8DD7-82DC914C79AE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20909" y="2669326"/>
            <a:ext cx="1437667" cy="146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9791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pter/Section Slide">
    <p:bg>
      <p:bgPr>
        <a:gradFill>
          <a:gsLst>
            <a:gs pos="66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00B0314A-7B13-1D5E-A5C5-B67E9DB92304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154826" y="0"/>
            <a:ext cx="5351363" cy="4665212"/>
          </a:xfrm>
          <a:custGeom>
            <a:avLst/>
            <a:gdLst>
              <a:gd name="csX0" fmla="*/ 0 w 5351363"/>
              <a:gd name="csY0" fmla="*/ 0 h 4665212"/>
              <a:gd name="csX1" fmla="*/ 5351363 w 5351363"/>
              <a:gd name="csY1" fmla="*/ 0 h 4665212"/>
              <a:gd name="csX2" fmla="*/ 5351073 w 5351363"/>
              <a:gd name="csY2" fmla="*/ 114706 h 4665212"/>
              <a:gd name="csX3" fmla="*/ 5345732 w 5351363"/>
              <a:gd name="csY3" fmla="*/ 2014175 h 4665212"/>
              <a:gd name="csX4" fmla="*/ 4664038 w 5351363"/>
              <a:gd name="csY4" fmla="*/ 3792666 h 4665212"/>
              <a:gd name="csX5" fmla="*/ 2647071 w 5351363"/>
              <a:gd name="csY5" fmla="*/ 4664473 h 4665212"/>
              <a:gd name="csX6" fmla="*/ 0 w 5351363"/>
              <a:gd name="csY6" fmla="*/ 4665212 h 466521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5351363" h="4665212">
                <a:moveTo>
                  <a:pt x="0" y="0"/>
                </a:moveTo>
                <a:lnTo>
                  <a:pt x="5351363" y="0"/>
                </a:lnTo>
                <a:lnTo>
                  <a:pt x="5351073" y="114706"/>
                </a:lnTo>
                <a:cubicBezTo>
                  <a:pt x="5349250" y="818534"/>
                  <a:pt x="5347323" y="1448743"/>
                  <a:pt x="5345732" y="2014175"/>
                </a:cubicBezTo>
                <a:cubicBezTo>
                  <a:pt x="5343914" y="2660384"/>
                  <a:pt x="5189471" y="3244071"/>
                  <a:pt x="4664038" y="3792666"/>
                </a:cubicBezTo>
                <a:cubicBezTo>
                  <a:pt x="4138604" y="4341260"/>
                  <a:pt x="3517976" y="4668208"/>
                  <a:pt x="2647071" y="4664473"/>
                </a:cubicBezTo>
                <a:lnTo>
                  <a:pt x="0" y="4665212"/>
                </a:lnTo>
                <a:close/>
              </a:path>
            </a:pathLst>
          </a:cu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3000000" scaled="0"/>
          </a:gradFill>
          <a:effectLst>
            <a:outerShdw blurRad="520198" dir="295821" sx="102115" sy="102115" algn="ctr" rotWithShape="0">
              <a:srgbClr val="002341">
                <a:alpha val="24609"/>
              </a:srgbClr>
            </a:outerShdw>
          </a:effectLst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33951E-343F-BD68-1C53-CA03B35BF7D6}"/>
              </a:ext>
            </a:extLst>
          </p:cNvPr>
          <p:cNvSpPr>
            <a:spLocks/>
          </p:cNvSpPr>
          <p:nvPr userDrawn="1"/>
        </p:nvSpPr>
        <p:spPr>
          <a:xfrm>
            <a:off x="6154826" y="5686941"/>
            <a:ext cx="5351847" cy="1171059"/>
          </a:xfrm>
          <a:prstGeom prst="rect">
            <a:avLst/>
          </a:pr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21000000" scaled="0"/>
          </a:gradFill>
          <a:ln>
            <a:noFill/>
          </a:ln>
          <a:effectLst>
            <a:outerShdw blurRad="516825" dir="300000" sx="102000" sy="102000" algn="ctr" rotWithShape="0">
              <a:srgbClr val="002341">
                <a:alpha val="25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5F89A0C7-79D2-0CB5-C762-7CDF6C76B16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8792" y="3197708"/>
            <a:ext cx="5050961" cy="1467504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3200" b="0" i="0">
                <a:solidFill>
                  <a:schemeClr val="bg1"/>
                </a:solidFill>
                <a:latin typeface="Museo Slab 500" panose="02000000000000000000" pitchFamily="2" charset="77"/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040C1886-B30B-2E39-B178-8309DC46CA8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8791" y="4954008"/>
            <a:ext cx="5050961" cy="68957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>
                <a:solidFill>
                  <a:schemeClr val="bg2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Click to add text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8E07FE9-8337-DDE9-E3E5-B0303249437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2864" y="267129"/>
            <a:ext cx="883811" cy="90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3C939A-D856-3663-7FCA-A4E149B31D4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561" y="-367634"/>
            <a:ext cx="6996455" cy="39355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D33F9C6-1BE8-9A4E-9712-FD5186878FA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4826" y="3567872"/>
            <a:ext cx="7772400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837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End/Contact Info Slide">
    <p:bg>
      <p:bgPr>
        <a:gradFill>
          <a:gsLst>
            <a:gs pos="66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1505F4-1CAE-3D3E-BC0C-5E9C5E04D4C6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88980" y="0"/>
            <a:ext cx="5351364" cy="4665212"/>
          </a:xfrm>
          <a:custGeom>
            <a:avLst/>
            <a:gdLst>
              <a:gd name="csX0" fmla="*/ 0 w 5351364"/>
              <a:gd name="csY0" fmla="*/ 0 h 4665212"/>
              <a:gd name="csX1" fmla="*/ 5351364 w 5351364"/>
              <a:gd name="csY1" fmla="*/ 0 h 4665212"/>
              <a:gd name="csX2" fmla="*/ 5351074 w 5351364"/>
              <a:gd name="csY2" fmla="*/ 114706 h 4665212"/>
              <a:gd name="csX3" fmla="*/ 5345732 w 5351364"/>
              <a:gd name="csY3" fmla="*/ 2014175 h 4665212"/>
              <a:gd name="csX4" fmla="*/ 4664038 w 5351364"/>
              <a:gd name="csY4" fmla="*/ 3792666 h 4665212"/>
              <a:gd name="csX5" fmla="*/ 2647072 w 5351364"/>
              <a:gd name="csY5" fmla="*/ 4664473 h 4665212"/>
              <a:gd name="csX6" fmla="*/ 0 w 5351364"/>
              <a:gd name="csY6" fmla="*/ 4665212 h 466521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5351364" h="4665212">
                <a:moveTo>
                  <a:pt x="0" y="0"/>
                </a:moveTo>
                <a:lnTo>
                  <a:pt x="5351364" y="0"/>
                </a:lnTo>
                <a:lnTo>
                  <a:pt x="5351074" y="114706"/>
                </a:lnTo>
                <a:cubicBezTo>
                  <a:pt x="5349251" y="818534"/>
                  <a:pt x="5347323" y="1448743"/>
                  <a:pt x="5345732" y="2014175"/>
                </a:cubicBezTo>
                <a:cubicBezTo>
                  <a:pt x="5343914" y="2660384"/>
                  <a:pt x="5189472" y="3244071"/>
                  <a:pt x="4664038" y="3792666"/>
                </a:cubicBezTo>
                <a:cubicBezTo>
                  <a:pt x="4138604" y="4341260"/>
                  <a:pt x="3517976" y="4668208"/>
                  <a:pt x="2647072" y="4664473"/>
                </a:cubicBezTo>
                <a:lnTo>
                  <a:pt x="0" y="4665212"/>
                </a:lnTo>
                <a:close/>
              </a:path>
            </a:pathLst>
          </a:cu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3000000" scaled="0"/>
          </a:gradFill>
          <a:effectLst>
            <a:outerShdw blurRad="520198" dir="295821" sx="102115" sy="102115" algn="ctr" rotWithShape="0">
              <a:srgbClr val="002341">
                <a:alpha val="24609"/>
              </a:srgbClr>
            </a:outerShdw>
          </a:effectLst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6F7BFA8-2469-7584-6E24-6F0FF0207921}"/>
              </a:ext>
            </a:extLst>
          </p:cNvPr>
          <p:cNvSpPr>
            <a:spLocks/>
          </p:cNvSpPr>
          <p:nvPr userDrawn="1"/>
        </p:nvSpPr>
        <p:spPr>
          <a:xfrm>
            <a:off x="688980" y="5686941"/>
            <a:ext cx="5351847" cy="1171059"/>
          </a:xfrm>
          <a:prstGeom prst="rect">
            <a:avLst/>
          </a:pr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21000000" scaled="0"/>
          </a:gradFill>
          <a:ln>
            <a:noFill/>
          </a:ln>
          <a:effectLst>
            <a:outerShdw blurRad="516825" dir="300000" sx="102000" sy="102000" algn="ctr" rotWithShape="0">
              <a:srgbClr val="002341">
                <a:alpha val="25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B2FE17-4773-2881-FFD1-1540C5C71D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26949" y="3197708"/>
            <a:ext cx="5050961" cy="1467504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3200" b="0" i="0">
                <a:solidFill>
                  <a:schemeClr val="bg1"/>
                </a:solidFill>
                <a:latin typeface="Museo Slab 500" panose="02000000000000000000" pitchFamily="2" charset="77"/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4" name="Text Placeholder 18">
            <a:extLst>
              <a:ext uri="{FF2B5EF4-FFF2-40B4-BE49-F238E27FC236}">
                <a16:creationId xmlns:a16="http://schemas.microsoft.com/office/drawing/2014/main" id="{206F03F5-00BC-C27E-65D8-A1F24DEDB6F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426948" y="4954008"/>
            <a:ext cx="5050961" cy="68957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>
                <a:solidFill>
                  <a:schemeClr val="bg2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Click to add text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F3C956-FDC7-7CF5-74C9-E1EF06AA22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281021" y="267129"/>
            <a:ext cx="883811" cy="900000"/>
          </a:xfrm>
          <a:prstGeom prst="rect">
            <a:avLst/>
          </a:prstGeom>
        </p:spPr>
      </p:pic>
      <p:pic>
        <p:nvPicPr>
          <p:cNvPr id="6" name="Accreditation">
            <a:extLst>
              <a:ext uri="{FF2B5EF4-FFF2-40B4-BE49-F238E27FC236}">
                <a16:creationId xmlns:a16="http://schemas.microsoft.com/office/drawing/2014/main" id="{61D3DD0B-C946-62FF-5BB6-77E88E57D44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5497" y="6217837"/>
            <a:ext cx="1682782" cy="3228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01A2951-787C-EA0F-BA9E-590B5CCE53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0344" y="-375731"/>
            <a:ext cx="6996455" cy="39355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47219A9-F19B-B6C0-CC77-D4BB66122EA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49474" y="3675548"/>
            <a:ext cx="7772400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800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472917A3-2F9E-32DF-6C22-AA4FA6B2E7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54"/>
          </p:nvPr>
        </p:nvSpPr>
        <p:spPr>
          <a:xfrm>
            <a:off x="8934904" y="-47135"/>
            <a:ext cx="3298664" cy="4984348"/>
          </a:xfrm>
          <a:custGeom>
            <a:avLst/>
            <a:gdLst>
              <a:gd name="csX0" fmla="*/ 1649332 w 3298664"/>
              <a:gd name="csY0" fmla="*/ 2118690 h 4984348"/>
              <a:gd name="csX1" fmla="*/ 412732 w 3298664"/>
              <a:gd name="csY1" fmla="*/ 3355290 h 4984348"/>
              <a:gd name="csX2" fmla="*/ 1649332 w 3298664"/>
              <a:gd name="csY2" fmla="*/ 4591890 h 4984348"/>
              <a:gd name="csX3" fmla="*/ 2885932 w 3298664"/>
              <a:gd name="csY3" fmla="*/ 3355290 h 4984348"/>
              <a:gd name="csX4" fmla="*/ 1649332 w 3298664"/>
              <a:gd name="csY4" fmla="*/ 2118690 h 4984348"/>
              <a:gd name="csX5" fmla="*/ 0 w 3298664"/>
              <a:gd name="csY5" fmla="*/ 0 h 4984348"/>
              <a:gd name="csX6" fmla="*/ 3298664 w 3298664"/>
              <a:gd name="csY6" fmla="*/ 0 h 4984348"/>
              <a:gd name="csX7" fmla="*/ 3298664 w 3298664"/>
              <a:gd name="csY7" fmla="*/ 4984348 h 4984348"/>
              <a:gd name="csX8" fmla="*/ 0 w 3298664"/>
              <a:gd name="csY8" fmla="*/ 4984348 h 498434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298664" h="4984348">
                <a:moveTo>
                  <a:pt x="1649332" y="2118690"/>
                </a:moveTo>
                <a:cubicBezTo>
                  <a:pt x="966377" y="2118690"/>
                  <a:pt x="412732" y="2672335"/>
                  <a:pt x="412732" y="3355290"/>
                </a:cubicBezTo>
                <a:cubicBezTo>
                  <a:pt x="412732" y="4038245"/>
                  <a:pt x="966377" y="4591890"/>
                  <a:pt x="1649332" y="4591890"/>
                </a:cubicBezTo>
                <a:cubicBezTo>
                  <a:pt x="2332287" y="4591890"/>
                  <a:pt x="2885932" y="4038245"/>
                  <a:pt x="2885932" y="3355290"/>
                </a:cubicBezTo>
                <a:cubicBezTo>
                  <a:pt x="2885932" y="2672335"/>
                  <a:pt x="2332287" y="2118690"/>
                  <a:pt x="1649332" y="2118690"/>
                </a:cubicBezTo>
                <a:close/>
                <a:moveTo>
                  <a:pt x="0" y="0"/>
                </a:moveTo>
                <a:lnTo>
                  <a:pt x="3298664" y="0"/>
                </a:lnTo>
                <a:lnTo>
                  <a:pt x="3298664" y="4984348"/>
                </a:lnTo>
                <a:lnTo>
                  <a:pt x="0" y="4984348"/>
                </a:lnTo>
                <a:close/>
              </a:path>
            </a:pathLst>
          </a:custGeom>
          <a:ln w="12700">
            <a:solidFill>
              <a:schemeClr val="accent3"/>
            </a:solidFill>
          </a:ln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Table of Contents</a:t>
            </a:r>
            <a:endParaRPr lang="en-NO"/>
          </a:p>
        </p:txBody>
      </p:sp>
      <p:sp>
        <p:nvSpPr>
          <p:cNvPr id="57" name="Text Placeholder 44">
            <a:extLst>
              <a:ext uri="{FF2B5EF4-FFF2-40B4-BE49-F238E27FC236}">
                <a16:creationId xmlns:a16="http://schemas.microsoft.com/office/drawing/2014/main" id="{42C4B807-343E-C56B-8C82-8D5BBB6497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1" hasCustomPrompt="1"/>
          </p:nvPr>
        </p:nvSpPr>
        <p:spPr>
          <a:xfrm>
            <a:off x="1643862" y="2742476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NO"/>
              <a:t>01</a:t>
            </a:r>
          </a:p>
        </p:txBody>
      </p:sp>
      <p:sp>
        <p:nvSpPr>
          <p:cNvPr id="2" name="Text Placeholder 44">
            <a:extLst>
              <a:ext uri="{FF2B5EF4-FFF2-40B4-BE49-F238E27FC236}">
                <a16:creationId xmlns:a16="http://schemas.microsoft.com/office/drawing/2014/main" id="{06B474E0-27FD-D17A-AD9D-25E2138DDA4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2" hasCustomPrompt="1"/>
          </p:nvPr>
        </p:nvSpPr>
        <p:spPr>
          <a:xfrm>
            <a:off x="1643862" y="3163145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NO"/>
              <a:t>02</a:t>
            </a:r>
          </a:p>
        </p:txBody>
      </p:sp>
      <p:sp>
        <p:nvSpPr>
          <p:cNvPr id="3" name="Text Placeholder 44">
            <a:extLst>
              <a:ext uri="{FF2B5EF4-FFF2-40B4-BE49-F238E27FC236}">
                <a16:creationId xmlns:a16="http://schemas.microsoft.com/office/drawing/2014/main" id="{BA20D32E-23F0-A455-F913-F5CE65F5F04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3" hasCustomPrompt="1"/>
          </p:nvPr>
        </p:nvSpPr>
        <p:spPr>
          <a:xfrm>
            <a:off x="1643862" y="3583814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NO"/>
              <a:t>03</a:t>
            </a:r>
          </a:p>
        </p:txBody>
      </p:sp>
      <p:sp>
        <p:nvSpPr>
          <p:cNvPr id="4" name="Text Placeholder 44">
            <a:extLst>
              <a:ext uri="{FF2B5EF4-FFF2-40B4-BE49-F238E27FC236}">
                <a16:creationId xmlns:a16="http://schemas.microsoft.com/office/drawing/2014/main" id="{416E3571-9A90-4A22-E2F0-A44B1975747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4" hasCustomPrompt="1"/>
          </p:nvPr>
        </p:nvSpPr>
        <p:spPr>
          <a:xfrm>
            <a:off x="1643862" y="4004483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NO"/>
              <a:t>04</a:t>
            </a:r>
          </a:p>
        </p:txBody>
      </p:sp>
      <p:sp>
        <p:nvSpPr>
          <p:cNvPr id="5" name="Text Placeholder 44">
            <a:extLst>
              <a:ext uri="{FF2B5EF4-FFF2-40B4-BE49-F238E27FC236}">
                <a16:creationId xmlns:a16="http://schemas.microsoft.com/office/drawing/2014/main" id="{4966A9E5-AF62-A8B3-6C0F-0FD630F98B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5" hasCustomPrompt="1"/>
          </p:nvPr>
        </p:nvSpPr>
        <p:spPr>
          <a:xfrm>
            <a:off x="1643862" y="4425152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NO"/>
              <a:t>05</a:t>
            </a:r>
          </a:p>
        </p:txBody>
      </p:sp>
      <p:sp>
        <p:nvSpPr>
          <p:cNvPr id="6" name="Text Placeholder 44">
            <a:extLst>
              <a:ext uri="{FF2B5EF4-FFF2-40B4-BE49-F238E27FC236}">
                <a16:creationId xmlns:a16="http://schemas.microsoft.com/office/drawing/2014/main" id="{2B8DA077-BAF4-EE44-3870-74AB8FAF917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6" hasCustomPrompt="1"/>
          </p:nvPr>
        </p:nvSpPr>
        <p:spPr>
          <a:xfrm>
            <a:off x="1643862" y="4845821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NO"/>
              <a:t>06</a:t>
            </a:r>
          </a:p>
        </p:txBody>
      </p:sp>
      <p:sp>
        <p:nvSpPr>
          <p:cNvPr id="7" name="Text Placeholder 44">
            <a:extLst>
              <a:ext uri="{FF2B5EF4-FFF2-40B4-BE49-F238E27FC236}">
                <a16:creationId xmlns:a16="http://schemas.microsoft.com/office/drawing/2014/main" id="{E585FB76-88E1-01DE-2DCD-50E9E32256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7" hasCustomPrompt="1"/>
          </p:nvPr>
        </p:nvSpPr>
        <p:spPr>
          <a:xfrm>
            <a:off x="1643862" y="5266490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NO"/>
              <a:t>07</a:t>
            </a:r>
          </a:p>
        </p:txBody>
      </p:sp>
      <p:sp>
        <p:nvSpPr>
          <p:cNvPr id="8" name="Text Placeholder 44">
            <a:extLst>
              <a:ext uri="{FF2B5EF4-FFF2-40B4-BE49-F238E27FC236}">
                <a16:creationId xmlns:a16="http://schemas.microsoft.com/office/drawing/2014/main" id="{CDA55053-8C71-323B-8F84-0638D7BF6A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8" hasCustomPrompt="1"/>
          </p:nvPr>
        </p:nvSpPr>
        <p:spPr>
          <a:xfrm>
            <a:off x="1643862" y="5687159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NO"/>
              <a:t>08</a:t>
            </a:r>
          </a:p>
        </p:txBody>
      </p:sp>
      <p:sp>
        <p:nvSpPr>
          <p:cNvPr id="15" name="Text Placeholder 44">
            <a:extLst>
              <a:ext uri="{FF2B5EF4-FFF2-40B4-BE49-F238E27FC236}">
                <a16:creationId xmlns:a16="http://schemas.microsoft.com/office/drawing/2014/main" id="{88D77792-5EB9-9E5D-7823-AD158D947F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2" hasCustomPrompt="1"/>
          </p:nvPr>
        </p:nvSpPr>
        <p:spPr>
          <a:xfrm>
            <a:off x="1643862" y="6107829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NO"/>
              <a:t>09</a:t>
            </a:r>
          </a:p>
        </p:txBody>
      </p:sp>
      <p:sp>
        <p:nvSpPr>
          <p:cNvPr id="45" name="Text 1">
            <a:extLst>
              <a:ext uri="{FF2B5EF4-FFF2-40B4-BE49-F238E27FC236}">
                <a16:creationId xmlns:a16="http://schemas.microsoft.com/office/drawing/2014/main" id="{B4E78663-AAA5-F495-05D8-C4F2639F0A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/>
          </p:nvPr>
        </p:nvSpPr>
        <p:spPr>
          <a:xfrm>
            <a:off x="2055042" y="2742476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1">
            <a:extLst>
              <a:ext uri="{FF2B5EF4-FFF2-40B4-BE49-F238E27FC236}">
                <a16:creationId xmlns:a16="http://schemas.microsoft.com/office/drawing/2014/main" id="{FEE4CB05-B860-B5DC-AC43-508506DD47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3"/>
          </p:nvPr>
        </p:nvSpPr>
        <p:spPr>
          <a:xfrm>
            <a:off x="2055042" y="3163145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Text 1">
            <a:extLst>
              <a:ext uri="{FF2B5EF4-FFF2-40B4-BE49-F238E27FC236}">
                <a16:creationId xmlns:a16="http://schemas.microsoft.com/office/drawing/2014/main" id="{84B64C8D-FF40-1B33-D422-F348C5930D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4"/>
          </p:nvPr>
        </p:nvSpPr>
        <p:spPr>
          <a:xfrm>
            <a:off x="2055042" y="3583814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Text 1">
            <a:extLst>
              <a:ext uri="{FF2B5EF4-FFF2-40B4-BE49-F238E27FC236}">
                <a16:creationId xmlns:a16="http://schemas.microsoft.com/office/drawing/2014/main" id="{318AC821-E058-063D-CC5C-E63EE1F399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5"/>
          </p:nvPr>
        </p:nvSpPr>
        <p:spPr>
          <a:xfrm>
            <a:off x="2055042" y="4004483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1">
            <a:extLst>
              <a:ext uri="{FF2B5EF4-FFF2-40B4-BE49-F238E27FC236}">
                <a16:creationId xmlns:a16="http://schemas.microsoft.com/office/drawing/2014/main" id="{7DFAFBEA-F3AF-958E-5339-F0804305021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6"/>
          </p:nvPr>
        </p:nvSpPr>
        <p:spPr>
          <a:xfrm>
            <a:off x="2055042" y="4425152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37A321A1-B172-EB5D-9153-EF0AD6814F2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7"/>
          </p:nvPr>
        </p:nvSpPr>
        <p:spPr>
          <a:xfrm>
            <a:off x="2055042" y="4845821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1">
            <a:extLst>
              <a:ext uri="{FF2B5EF4-FFF2-40B4-BE49-F238E27FC236}">
                <a16:creationId xmlns:a16="http://schemas.microsoft.com/office/drawing/2014/main" id="{A57B9AFD-15A0-2787-36DD-04AD6B9C230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8"/>
          </p:nvPr>
        </p:nvSpPr>
        <p:spPr>
          <a:xfrm>
            <a:off x="2055042" y="5266490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1">
            <a:extLst>
              <a:ext uri="{FF2B5EF4-FFF2-40B4-BE49-F238E27FC236}">
                <a16:creationId xmlns:a16="http://schemas.microsoft.com/office/drawing/2014/main" id="{A98A8CE7-FE10-D8AF-2676-418B82841C5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9"/>
          </p:nvPr>
        </p:nvSpPr>
        <p:spPr>
          <a:xfrm>
            <a:off x="2055042" y="5687159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Text 1">
            <a:extLst>
              <a:ext uri="{FF2B5EF4-FFF2-40B4-BE49-F238E27FC236}">
                <a16:creationId xmlns:a16="http://schemas.microsoft.com/office/drawing/2014/main" id="{B449A0B1-5798-F948-94AF-E5BEAAFD3E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3"/>
          </p:nvPr>
        </p:nvSpPr>
        <p:spPr>
          <a:xfrm>
            <a:off x="2055042" y="6107829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3A89740A-2CFE-7BAC-C610-F0D5F8BC989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414778" y="2723622"/>
            <a:ext cx="1616696" cy="4290655"/>
          </a:xfrm>
          <a:custGeom>
            <a:avLst/>
            <a:gdLst>
              <a:gd name="csX0" fmla="*/ 0 w 1550708"/>
              <a:gd name="csY0" fmla="*/ 0 h 4115525"/>
              <a:gd name="csX1" fmla="*/ 153147 w 1550708"/>
              <a:gd name="csY1" fmla="*/ 0 h 4115525"/>
              <a:gd name="csX2" fmla="*/ 1550708 w 1550708"/>
              <a:gd name="csY2" fmla="*/ 1397561 h 4115525"/>
              <a:gd name="csX3" fmla="*/ 1550708 w 1550708"/>
              <a:gd name="csY3" fmla="*/ 4115525 h 4115525"/>
              <a:gd name="csX4" fmla="*/ 0 w 1550708"/>
              <a:gd name="csY4" fmla="*/ 4115525 h 4115525"/>
              <a:gd name="csX5" fmla="*/ 0 w 1550708"/>
              <a:gd name="csY5" fmla="*/ 0 h 41155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</a:cxnLst>
            <a:rect l="l" t="t" r="r" b="b"/>
            <a:pathLst>
              <a:path w="1550708" h="4115525">
                <a:moveTo>
                  <a:pt x="0" y="0"/>
                </a:moveTo>
                <a:lnTo>
                  <a:pt x="153147" y="0"/>
                </a:lnTo>
                <a:cubicBezTo>
                  <a:pt x="924999" y="0"/>
                  <a:pt x="1550708" y="625709"/>
                  <a:pt x="1550708" y="1397561"/>
                </a:cubicBezTo>
                <a:lnTo>
                  <a:pt x="1550708" y="4115525"/>
                </a:lnTo>
                <a:lnTo>
                  <a:pt x="0" y="4115525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NO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5D1409-8E64-4538-6D6E-8DB0608126D9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1409287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42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NO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FCD35566-2728-53FD-1993-E47B2D1FAA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bg1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/>
              <a:t>Click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391A645-1BF4-C97E-30F6-AFDCB66D7A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8275"/>
            <a:ext cx="10102478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277825A-88C5-9960-928D-EF3BBF6D69F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72029090-675A-2E83-4BC2-5897F4659D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D2AB63-89F3-7652-FCB2-62AB94408A9A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42560530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 userDrawn="1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 userDrawn="1">
          <p15:clr>
            <a:srgbClr val="FBAE40"/>
          </p15:clr>
        </p15:guide>
        <p15:guide id="16" orient="horz" pos="4042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8BA64E84-DD4C-32BC-7DCC-B348F58813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bg1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8" name="Content Placeholder 10">
            <a:extLst>
              <a:ext uri="{FF2B5EF4-FFF2-40B4-BE49-F238E27FC236}">
                <a16:creationId xmlns:a16="http://schemas.microsoft.com/office/drawing/2014/main" id="{E7AFF40E-19C0-30F4-CA55-C70FE69EB6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3F157BF1-A453-C1C8-228B-681A0A7D474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8" hasCustomPrompt="1"/>
          </p:nvPr>
        </p:nvSpPr>
        <p:spPr>
          <a:xfrm>
            <a:off x="6173444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0D5F72F-E106-9B4D-7061-5302164624C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 dirty="0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C4BD3AD0-A0DD-DC49-1334-9E7D4264CC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6EE8D0C-DAB2-BA1A-EC97-37DA10404DC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NO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AFE84C-912D-955F-B6B6-1799BE98C3F2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890942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75" userDrawn="1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404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3861F6EE-E14C-F2B5-82B8-739A6A61EC5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bg1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8E752EE9-3E22-0593-6581-5A0642C8E2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8275"/>
            <a:ext cx="3264279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82887DD-DBCF-34A1-8FDB-443EF53DA0D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7" hasCustomPrompt="1"/>
          </p:nvPr>
        </p:nvSpPr>
        <p:spPr>
          <a:xfrm>
            <a:off x="4122924" y="2708275"/>
            <a:ext cx="3264279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2" name="Content Placeholder 10">
            <a:extLst>
              <a:ext uri="{FF2B5EF4-FFF2-40B4-BE49-F238E27FC236}">
                <a16:creationId xmlns:a16="http://schemas.microsoft.com/office/drawing/2014/main" id="{4970E4C4-26AF-7D53-99BC-AB337F66E30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8" hasCustomPrompt="1"/>
          </p:nvPr>
        </p:nvSpPr>
        <p:spPr>
          <a:xfrm>
            <a:off x="7542213" y="2708275"/>
            <a:ext cx="3264279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5C89552-28E8-A1E9-F007-04FAB1BC88C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6C5CC0F4-A1B8-B012-777B-5D02AD94353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59340E5-41ED-9A92-95E5-348BAD5113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NO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ED3F18-A33E-E4D8-BB30-548A4850523D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3183183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 userDrawn="1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4042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4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1D4FE18A-BE27-7E6B-DE0D-0CA5DCF1AC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bg1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6717D6F3-0F20-ECED-E9FE-A10294C0AE6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49620CA-9EE7-6C3B-2FFA-591B3C29181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5" hasCustomPrompt="1"/>
          </p:nvPr>
        </p:nvSpPr>
        <p:spPr>
          <a:xfrm>
            <a:off x="3433502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61742D83-8133-AE28-6056-5495C26BF45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6" hasCustomPrompt="1"/>
          </p:nvPr>
        </p:nvSpPr>
        <p:spPr>
          <a:xfrm>
            <a:off x="6163369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5" name="Content Placeholder 10">
            <a:extLst>
              <a:ext uri="{FF2B5EF4-FFF2-40B4-BE49-F238E27FC236}">
                <a16:creationId xmlns:a16="http://schemas.microsoft.com/office/drawing/2014/main" id="{660BFBCF-C999-F230-CBE5-8DB7ADEBB7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7" hasCustomPrompt="1"/>
          </p:nvPr>
        </p:nvSpPr>
        <p:spPr>
          <a:xfrm>
            <a:off x="8893236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B7433B-94E1-1565-59B0-6B582DD900B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5C78D7B5-6A4E-46AF-F76B-F6D079797E1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6C756E3-096D-301C-9597-CA36399C0E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NO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E59EB6-581E-2702-32ED-A6142546FE7D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76060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4042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1C37B86A-77A0-5120-7939-D31BB2138F6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bg1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pic>
        <p:nvPicPr>
          <p:cNvPr id="3" name="Picture Placeholder 11">
            <a:extLst>
              <a:ext uri="{FF2B5EF4-FFF2-40B4-BE49-F238E27FC236}">
                <a16:creationId xmlns:a16="http://schemas.microsoft.com/office/drawing/2014/main" id="{4AEBF5F5-3C3F-959B-CC6E-0ABC54D5E4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73445" y="2708275"/>
            <a:ext cx="5334192" cy="3635040"/>
          </a:xfrm>
          <a:prstGeom prst="rect">
            <a:avLst/>
          </a:prstGeom>
        </p:spPr>
      </p:pic>
      <p:sp>
        <p:nvSpPr>
          <p:cNvPr id="2" name="Picture Placeholder 11">
            <a:extLst>
              <a:ext uri="{FF2B5EF4-FFF2-40B4-BE49-F238E27FC236}">
                <a16:creationId xmlns:a16="http://schemas.microsoft.com/office/drawing/2014/main" id="{382E31E6-99E7-6535-C59D-2EF9CA9021F5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6173445" y="2708275"/>
            <a:ext cx="5334192" cy="363504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8" name="Content Placeholder 10">
            <a:extLst>
              <a:ext uri="{FF2B5EF4-FFF2-40B4-BE49-F238E27FC236}">
                <a16:creationId xmlns:a16="http://schemas.microsoft.com/office/drawing/2014/main" id="{895F9413-5D19-3D4C-6F3D-07C90604AE4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5" hasCustomPrompt="1"/>
          </p:nvPr>
        </p:nvSpPr>
        <p:spPr>
          <a:xfrm>
            <a:off x="703635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82CFC-BB18-3E94-BFFC-478406CDD57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FC83361B-9F24-60E0-888B-314A6C3B895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6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A8D9851-A105-AD83-A915-EDCF47B883A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NO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F39560-FF8B-8DE4-1EA4-404AB5B7B0D4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6290666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2160" userDrawn="1">
          <p15:clr>
            <a:srgbClr val="FBAE40"/>
          </p15:clr>
        </p15:guide>
        <p15:guide id="8" orient="horz" pos="4042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9204A9C6-9397-E17D-F1E4-E539F5F4FA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bg1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pic>
        <p:nvPicPr>
          <p:cNvPr id="2" name="Picture Placeholder 10">
            <a:extLst>
              <a:ext uri="{FF2B5EF4-FFF2-40B4-BE49-F238E27FC236}">
                <a16:creationId xmlns:a16="http://schemas.microsoft.com/office/drawing/2014/main" id="{A1F3E622-1744-6EAC-9FB6-E333AE08BD3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3634" y="2708275"/>
            <a:ext cx="5323231" cy="3635040"/>
          </a:xfrm>
          <a:prstGeom prst="rect">
            <a:avLst/>
          </a:prstGeom>
        </p:spPr>
      </p:pic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6B6B5C4E-2814-55FD-99C8-4F9E18E2144F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703634" y="2708275"/>
            <a:ext cx="5323231" cy="363504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6" name="Content Placeholder 10">
            <a:extLst>
              <a:ext uri="{FF2B5EF4-FFF2-40B4-BE49-F238E27FC236}">
                <a16:creationId xmlns:a16="http://schemas.microsoft.com/office/drawing/2014/main" id="{095F7A6A-F9C5-34F0-4BAC-E538977B0B2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6169810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C48D4BC-7785-1680-C614-C964F03835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F11FB20D-EAA0-B641-F980-C0D413A723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5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D9AC13-1FBD-AFE5-980B-21E7A43DAE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NO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01892A-4B0F-2B60-6D8D-67F1E1477C48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14100984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2160" userDrawn="1">
          <p15:clr>
            <a:srgbClr val="FBAE40"/>
          </p15:clr>
        </p15:guide>
        <p15:guide id="8" orient="horz" pos="4042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FCD35566-2728-53FD-1993-E47B2D1FAA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bg1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E34F2B6-C927-54D7-E149-3FBF313DB1D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2554EE80-C2FC-353C-E4C7-A97F3C7C2CA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CC9F2C2-E266-29C0-489D-B16AE6E454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NO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7E656E-C184-D397-1C9E-924589322EA2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13367170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>
          <p15:clr>
            <a:srgbClr val="FBAE40"/>
          </p15:clr>
        </p15:guide>
        <p15:guide id="16" orient="horz" pos="404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70FC7-ED6C-677A-8B4D-64833E1960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047010" y="1984855"/>
            <a:ext cx="8104908" cy="288848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Quote</a:t>
            </a:r>
            <a:endParaRPr lang="en-NO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2370C6F-74DF-B362-EFCA-059DCDBE067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2047009" y="5040624"/>
            <a:ext cx="8104907" cy="22729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 b="1">
                <a:solidFill>
                  <a:schemeClr val="bg1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C66C08-31B8-E51D-8E1D-BF89157C9BC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5325" y="476250"/>
            <a:ext cx="875435" cy="5836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7D2FF4-167B-280A-86B2-782C6BECB8B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21811" y="5813714"/>
            <a:ext cx="875435" cy="583623"/>
          </a:xfrm>
          <a:prstGeom prst="rect">
            <a:avLst/>
          </a:prstGeom>
        </p:spPr>
      </p:pic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9EBBCD2B-0E7D-B604-9A73-81810419AD3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 hasCustomPrompt="1"/>
          </p:nvPr>
        </p:nvSpPr>
        <p:spPr>
          <a:xfrm>
            <a:off x="2047009" y="5289190"/>
            <a:ext cx="8104907" cy="22729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buNone/>
              <a:defRPr sz="1200" b="1" i="1">
                <a:solidFill>
                  <a:schemeClr val="bg1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0DB578B-5AB7-110C-0A5C-8975589F933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89AF271-71CE-F80D-4C2B-5F28151287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C29180-8151-FDE5-66DB-91B0CFD9C662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28614245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438">
          <p15:clr>
            <a:srgbClr val="FBAE40"/>
          </p15:clr>
        </p15:guide>
        <p15:guide id="3" orient="horz" pos="1752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D750825-2130-5860-8CD1-4751060C2B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47008" y="1215736"/>
            <a:ext cx="8097982" cy="44265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>
              <a:solidFill>
                <a:schemeClr val="accent4"/>
              </a:solidFill>
            </a:endParaRPr>
          </a:p>
        </p:txBody>
      </p:sp>
      <p:pic>
        <p:nvPicPr>
          <p:cNvPr id="2" name="Picture Placeholder 12">
            <a:extLst>
              <a:ext uri="{FF2B5EF4-FFF2-40B4-BE49-F238E27FC236}">
                <a16:creationId xmlns:a16="http://schemas.microsoft.com/office/drawing/2014/main" id="{F8BE0300-F3A0-90B3-5490-975F8AC7385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047006" y="1215446"/>
            <a:ext cx="4040191" cy="4425950"/>
          </a:xfrm>
          <a:prstGeom prst="rect">
            <a:avLst/>
          </a:prstGeom>
        </p:spPr>
      </p:pic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5A03C207-71EA-8063-3A6F-5B9E3BEE30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2047006" y="1215446"/>
            <a:ext cx="4040191" cy="442595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1A666FF-7B31-55A6-A0A1-E61B4945AE4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316664" y="1817377"/>
            <a:ext cx="3598862" cy="305595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en-GB"/>
              <a:t>Quote</a:t>
            </a:r>
            <a:endParaRPr lang="en-NO"/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B0F79CB4-EA43-51CC-BE74-4C0CC27B88E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6316664" y="5046505"/>
            <a:ext cx="3598861" cy="18112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82191C08-A587-E178-2A81-141E5721DE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 hasCustomPrompt="1"/>
          </p:nvPr>
        </p:nvSpPr>
        <p:spPr>
          <a:xfrm>
            <a:off x="6316664" y="5295071"/>
            <a:ext cx="3598861" cy="157434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buNone/>
              <a:defRPr sz="1000" b="1" i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DEF1874-8CE3-8569-A580-9EBA5ACFC77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50BF34B7-189F-4C35-5708-D3DE0338E8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3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6ABB912-D17F-1D7F-D4DB-785F7A279E6A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24035174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438">
          <p15:clr>
            <a:srgbClr val="FBAE40"/>
          </p15:clr>
        </p15:guide>
        <p15:guide id="3" orient="horz" pos="1752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ress/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23CD04A-18B8-04ED-1628-5F914065E8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half" idx="20" hasCustomPrompt="1"/>
          </p:nvPr>
        </p:nvSpPr>
        <p:spPr>
          <a:xfrm>
            <a:off x="1057654" y="1989221"/>
            <a:ext cx="4960902" cy="72590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i="0">
                <a:solidFill>
                  <a:schemeClr val="bg1"/>
                </a:solidFill>
                <a:latin typeface="+mn-lt"/>
              </a:defRPr>
            </a:lvl1pPr>
            <a:lvl2pPr>
              <a:defRPr sz="1200" b="0" i="0">
                <a:latin typeface="Museo Sans 300" panose="02000000000000000000" pitchFamily="2" charset="77"/>
              </a:defRPr>
            </a:lvl2pPr>
            <a:lvl3pPr>
              <a:defRPr sz="1200" b="0" i="0">
                <a:latin typeface="Museo Sans 300" panose="02000000000000000000" pitchFamily="2" charset="77"/>
              </a:defRPr>
            </a:lvl3pPr>
            <a:lvl4pPr>
              <a:defRPr sz="1200" b="0" i="0">
                <a:latin typeface="Museo Sans 300" panose="02000000000000000000" pitchFamily="2" charset="77"/>
              </a:defRPr>
            </a:lvl4pPr>
            <a:lvl5pPr>
              <a:defRPr sz="1200" b="0" i="0">
                <a:latin typeface="Museo Sans 300" panose="02000000000000000000" pitchFamily="2" charset="77"/>
              </a:defRPr>
            </a:lvl5pPr>
          </a:lstStyle>
          <a:p>
            <a:pPr lvl="0"/>
            <a:r>
              <a:rPr lang="en-GB"/>
              <a:t>Click to add</a:t>
            </a:r>
            <a:br>
              <a:rPr lang="en-GB"/>
            </a:br>
            <a:r>
              <a:rPr lang="en-GB"/>
              <a:t>address/location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32F816B1-05F1-75B5-D27E-873A2F639C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70793" y="0"/>
            <a:ext cx="5336843" cy="6400406"/>
          </a:xfrm>
          <a:prstGeom prst="rect">
            <a:avLst/>
          </a:prstGeom>
        </p:spPr>
      </p:pic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23E3D464-1D9E-556F-F04F-2FE44591D81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1"/>
          </p:nvPr>
        </p:nvSpPr>
        <p:spPr>
          <a:xfrm>
            <a:off x="6170793" y="0"/>
            <a:ext cx="5336843" cy="6400406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6" name="Freeform 25" hidden="1">
            <a:extLst>
              <a:ext uri="{FF2B5EF4-FFF2-40B4-BE49-F238E27FC236}">
                <a16:creationId xmlns:a16="http://schemas.microsoft.com/office/drawing/2014/main" id="{40B2E9A0-B188-348B-437C-9C0EE18963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" y="2743200"/>
            <a:ext cx="1233995" cy="4114801"/>
          </a:xfrm>
          <a:custGeom>
            <a:avLst/>
            <a:gdLst>
              <a:gd name="csX0" fmla="*/ 0 w 1233995"/>
              <a:gd name="csY0" fmla="*/ 0 h 4114801"/>
              <a:gd name="csX1" fmla="*/ 16549 w 1233995"/>
              <a:gd name="csY1" fmla="*/ 0 h 4114801"/>
              <a:gd name="csX2" fmla="*/ 82513 w 1233995"/>
              <a:gd name="csY2" fmla="*/ 33418 h 4114801"/>
              <a:gd name="csX3" fmla="*/ 570619 w 1233995"/>
              <a:gd name="csY3" fmla="*/ 418569 h 4114801"/>
              <a:gd name="csX4" fmla="*/ 1233995 w 1233995"/>
              <a:gd name="csY4" fmla="*/ 1928478 h 4114801"/>
              <a:gd name="csX5" fmla="*/ 1215759 w 1233995"/>
              <a:gd name="csY5" fmla="*/ 4114801 h 4114801"/>
              <a:gd name="csX6" fmla="*/ 669442 w 1233995"/>
              <a:gd name="csY6" fmla="*/ 4114801 h 4114801"/>
              <a:gd name="csX7" fmla="*/ 644797 w 1233995"/>
              <a:gd name="csY7" fmla="*/ 3953468 h 4114801"/>
              <a:gd name="csX8" fmla="*/ 69303 w 1233995"/>
              <a:gd name="csY8" fmla="*/ 2999417 h 4114801"/>
              <a:gd name="csX9" fmla="*/ 0 w 1233995"/>
              <a:gd name="csY9" fmla="*/ 2947639 h 411480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1233995" h="4114801">
                <a:moveTo>
                  <a:pt x="0" y="0"/>
                </a:moveTo>
                <a:lnTo>
                  <a:pt x="16549" y="0"/>
                </a:lnTo>
                <a:lnTo>
                  <a:pt x="82513" y="33418"/>
                </a:lnTo>
                <a:cubicBezTo>
                  <a:pt x="248677" y="130670"/>
                  <a:pt x="399954" y="258017"/>
                  <a:pt x="570619" y="418569"/>
                </a:cubicBezTo>
                <a:cubicBezTo>
                  <a:pt x="1028095" y="902194"/>
                  <a:pt x="1209833" y="1326783"/>
                  <a:pt x="1233995" y="1928478"/>
                </a:cubicBezTo>
                <a:lnTo>
                  <a:pt x="1215759" y="4114801"/>
                </a:lnTo>
                <a:lnTo>
                  <a:pt x="669442" y="4114801"/>
                </a:lnTo>
                <a:lnTo>
                  <a:pt x="644797" y="3953468"/>
                </a:lnTo>
                <a:cubicBezTo>
                  <a:pt x="566706" y="3572189"/>
                  <a:pt x="358832" y="3238143"/>
                  <a:pt x="69303" y="2999417"/>
                </a:cubicBezTo>
                <a:lnTo>
                  <a:pt x="0" y="2947639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NO"/>
          </a:p>
        </p:txBody>
      </p:sp>
      <p:grpSp>
        <p:nvGrpSpPr>
          <p:cNvPr id="13" name="Gruppe 12">
            <a:extLst>
              <a:ext uri="{FF2B5EF4-FFF2-40B4-BE49-F238E27FC236}">
                <a16:creationId xmlns:a16="http://schemas.microsoft.com/office/drawing/2014/main" id="{10FBBCB2-FB5D-883E-6848-0D21DD7254D5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06063" y="1912687"/>
            <a:ext cx="350874" cy="350874"/>
            <a:chOff x="8558461" y="1647248"/>
            <a:chExt cx="457200" cy="457200"/>
          </a:xfrm>
        </p:grpSpPr>
        <p:pic>
          <p:nvPicPr>
            <p:cNvPr id="15" name="Grafikk 14">
              <a:extLst>
                <a:ext uri="{FF2B5EF4-FFF2-40B4-BE49-F238E27FC236}">
                  <a16:creationId xmlns:a16="http://schemas.microsoft.com/office/drawing/2014/main" id="{708631B7-1447-10EF-4246-D88D8FA4B294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558461" y="1647248"/>
              <a:ext cx="457200" cy="457200"/>
            </a:xfrm>
            <a:prstGeom prst="rect">
              <a:avLst/>
            </a:prstGeom>
          </p:spPr>
        </p:pic>
        <p:sp>
          <p:nvSpPr>
            <p:cNvPr id="16" name="Ellipse 15">
              <a:extLst>
                <a:ext uri="{FF2B5EF4-FFF2-40B4-BE49-F238E27FC236}">
                  <a16:creationId xmlns:a16="http://schemas.microsoft.com/office/drawing/2014/main" id="{503726BA-7D2B-67D2-7E22-3AE52FB118D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>
              <a:off x="8759895" y="1814468"/>
              <a:ext cx="48729" cy="4571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</p:grpSp>
      <p:grpSp>
        <p:nvGrpSpPr>
          <p:cNvPr id="3" name="Gruppe 11">
            <a:extLst>
              <a:ext uri="{FF2B5EF4-FFF2-40B4-BE49-F238E27FC236}">
                <a16:creationId xmlns:a16="http://schemas.microsoft.com/office/drawing/2014/main" id="{F883D56E-D045-B6B2-1748-655A41AFA02E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8465284" y="1559068"/>
            <a:ext cx="633559" cy="633559"/>
            <a:chOff x="8558461" y="1647248"/>
            <a:chExt cx="457200" cy="457200"/>
          </a:xfrm>
        </p:grpSpPr>
        <p:pic>
          <p:nvPicPr>
            <p:cNvPr id="5" name="Grafikk 5">
              <a:extLst>
                <a:ext uri="{FF2B5EF4-FFF2-40B4-BE49-F238E27FC236}">
                  <a16:creationId xmlns:a16="http://schemas.microsoft.com/office/drawing/2014/main" id="{37F59EF7-6669-7AEB-8CF9-CFE149CD1DB7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558461" y="1647248"/>
              <a:ext cx="457200" cy="457200"/>
            </a:xfrm>
            <a:prstGeom prst="rect">
              <a:avLst/>
            </a:prstGeom>
          </p:spPr>
        </p:pic>
        <p:sp>
          <p:nvSpPr>
            <p:cNvPr id="10" name="Ellipse 10">
              <a:extLst>
                <a:ext uri="{FF2B5EF4-FFF2-40B4-BE49-F238E27FC236}">
                  <a16:creationId xmlns:a16="http://schemas.microsoft.com/office/drawing/2014/main" id="{D86B7F28-D76D-2C6F-2B12-27E52A8FC11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>
              <a:off x="8759895" y="1814468"/>
              <a:ext cx="48729" cy="4571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</p:grp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BF0002E-72E6-D63C-3EB5-28A801D8A54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B9758654-EBD8-EB3B-74D4-DC54693BD17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2EF0E94-8E13-F275-F55D-FFCC6D70B93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5323231" cy="1366503"/>
          </a:xfrm>
          <a:prstGeom prst="rect">
            <a:avLst/>
          </a:prstGeom>
        </p:spPr>
        <p:txBody>
          <a:bodyPr lIns="0" tIns="0" rIns="251999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add title</a:t>
            </a:r>
            <a:endParaRPr lang="en-NO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88A961-F484-FC5D-FAE6-313E6D6CFF59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22298137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7">
            <a:extLst>
              <a:ext uri="{FF2B5EF4-FFF2-40B4-BE49-F238E27FC236}">
                <a16:creationId xmlns:a16="http://schemas.microsoft.com/office/drawing/2014/main" id="{C149D0FB-D9B5-8711-122D-8EBBB6A0B2B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1D4F4B06-A834-DD66-9BD2-7DA7234A66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8"/>
          </p:nvPr>
        </p:nvSpPr>
        <p:spPr>
          <a:xfrm>
            <a:off x="-844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E43CAA95-203D-86C1-49F5-0E891E6BC5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529568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Window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F104DC2B-A909-2545-69E1-710C79505443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95325" y="503238"/>
            <a:ext cx="10801351" cy="5851525"/>
            <a:chOff x="695325" y="503238"/>
            <a:chExt cx="10801351" cy="5851525"/>
          </a:xfrm>
        </p:grpSpPr>
        <p:pic>
          <p:nvPicPr>
            <p:cNvPr id="12" name="Picture Placeholder 4">
              <a:extLst>
                <a:ext uri="{FF2B5EF4-FFF2-40B4-BE49-F238E27FC236}">
                  <a16:creationId xmlns:a16="http://schemas.microsoft.com/office/drawing/2014/main" id="{49B9B581-9930-1576-B3B0-B0497334CE15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95325" y="503238"/>
              <a:ext cx="10801351" cy="5851525"/>
            </a:xfrm>
            <a:prstGeom prst="rect">
              <a:avLst/>
            </a:prstGeom>
          </p:spPr>
        </p:pic>
        <p:sp>
          <p:nvSpPr>
            <p:cNvPr id="4" name="Picture Placeholder 18">
              <a:extLst>
                <a:ext uri="{FF2B5EF4-FFF2-40B4-BE49-F238E27FC236}">
                  <a16:creationId xmlns:a16="http://schemas.microsoft.com/office/drawing/2014/main" id="{7908C378-55FF-BFF9-862C-681FA0FCB57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>
              <p:ph type="pic" sz="quarter" idx="29"/>
            </p:nvPr>
          </p:nvSpPr>
          <p:spPr>
            <a:xfrm>
              <a:off x="695325" y="503238"/>
              <a:ext cx="10801351" cy="5850000"/>
            </a:xfrm>
            <a:prstGeom prst="rect">
              <a:avLst/>
            </a:prstGeom>
          </p:spPr>
          <p:txBody>
            <a:bodyPr/>
            <a:lstStyle/>
            <a:p>
              <a:endParaRPr lang="en-NO"/>
            </a:p>
          </p:txBody>
        </p:sp>
      </p:grp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FF66B017-D8A7-DD66-2424-843B3488D0B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BBD4E645-F48A-0D5F-B9B1-1A9362D920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761FC6-B0BE-4538-85B2-FA7538669041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40477866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9">
            <a:extLst>
              <a:ext uri="{FF2B5EF4-FFF2-40B4-BE49-F238E27FC236}">
                <a16:creationId xmlns:a16="http://schemas.microsoft.com/office/drawing/2014/main" id="{21681AC0-1A4D-F1B0-BB30-1CCEAE577DF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1510" y="500723"/>
            <a:ext cx="5315167" cy="5851525"/>
          </a:xfrm>
          <a:prstGeom prst="rect">
            <a:avLst/>
          </a:prstGeom>
        </p:spPr>
      </p:pic>
      <p:pic>
        <p:nvPicPr>
          <p:cNvPr id="5" name="Picture Placeholder 7">
            <a:extLst>
              <a:ext uri="{FF2B5EF4-FFF2-40B4-BE49-F238E27FC236}">
                <a16:creationId xmlns:a16="http://schemas.microsoft.com/office/drawing/2014/main" id="{AEDBE4AA-F8EF-8616-F010-C67C11FBD90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6"/>
          <a:stretch>
            <a:fillRect/>
          </a:stretch>
        </p:blipFill>
        <p:spPr>
          <a:xfrm>
            <a:off x="695323" y="500723"/>
            <a:ext cx="5315167" cy="5851525"/>
          </a:xfrm>
          <a:prstGeom prst="rect">
            <a:avLst/>
          </a:prstGeom>
        </p:spPr>
      </p:pic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7908C378-55FF-BFF9-862C-681FA0FCB5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3" y="500723"/>
            <a:ext cx="531516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9" name="Picture Placeholder 18">
            <a:extLst>
              <a:ext uri="{FF2B5EF4-FFF2-40B4-BE49-F238E27FC236}">
                <a16:creationId xmlns:a16="http://schemas.microsoft.com/office/drawing/2014/main" id="{F6B57EE4-2D2C-4D0C-5E3C-3AD650E2AA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6181510" y="500723"/>
            <a:ext cx="531516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9D58B014-C60B-F88F-2302-077251EF2AE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05091B80-9D69-C23A-93A1-D83E347DEA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837788-B607-3198-C7D1-58E254B1D336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23273925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C8622795-ED47-C1D2-303F-AF48FD866352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95324" y="503238"/>
            <a:ext cx="10801352" cy="5851525"/>
            <a:chOff x="847724" y="655638"/>
            <a:chExt cx="10801352" cy="5851525"/>
          </a:xfrm>
        </p:grpSpPr>
        <p:pic>
          <p:nvPicPr>
            <p:cNvPr id="7" name="Picture Placeholder 9">
              <a:extLst>
                <a:ext uri="{FF2B5EF4-FFF2-40B4-BE49-F238E27FC236}">
                  <a16:creationId xmlns:a16="http://schemas.microsoft.com/office/drawing/2014/main" id="{1F644931-8EE2-F32E-BFA9-86374D16086B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47724" y="655638"/>
              <a:ext cx="7736157" cy="5851525"/>
            </a:xfrm>
            <a:prstGeom prst="rect">
              <a:avLst/>
            </a:prstGeom>
          </p:spPr>
        </p:pic>
        <p:pic>
          <p:nvPicPr>
            <p:cNvPr id="8" name="Picture Placeholder 11">
              <a:extLst>
                <a:ext uri="{FF2B5EF4-FFF2-40B4-BE49-F238E27FC236}">
                  <a16:creationId xmlns:a16="http://schemas.microsoft.com/office/drawing/2014/main" id="{C7C9D030-1419-5B55-74D4-7E934D9F0615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769076" y="655638"/>
              <a:ext cx="2880000" cy="2788200"/>
            </a:xfrm>
            <a:prstGeom prst="rect">
              <a:avLst/>
            </a:prstGeom>
          </p:spPr>
        </p:pic>
        <p:pic>
          <p:nvPicPr>
            <p:cNvPr id="10" name="Picture Placeholder 13">
              <a:extLst>
                <a:ext uri="{FF2B5EF4-FFF2-40B4-BE49-F238E27FC236}">
                  <a16:creationId xmlns:a16="http://schemas.microsoft.com/office/drawing/2014/main" id="{3E642453-D813-A723-A119-C0CA6115FEAD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769076" y="3627163"/>
              <a:ext cx="2880000" cy="2879999"/>
            </a:xfrm>
            <a:prstGeom prst="rect">
              <a:avLst/>
            </a:prstGeom>
          </p:spPr>
        </p:pic>
      </p:grpSp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7908C378-55FF-BFF9-862C-681FA0FCB5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4" y="503238"/>
            <a:ext cx="773615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" name="Picture Placeholder 18">
            <a:extLst>
              <a:ext uri="{FF2B5EF4-FFF2-40B4-BE49-F238E27FC236}">
                <a16:creationId xmlns:a16="http://schemas.microsoft.com/office/drawing/2014/main" id="{AF5E942D-7602-A892-625F-ED5AF557FC49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32"/>
          </p:nvPr>
        </p:nvSpPr>
        <p:spPr>
          <a:xfrm>
            <a:off x="8616676" y="503238"/>
            <a:ext cx="2880000" cy="27882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" name="Picture Placeholder 18">
            <a:extLst>
              <a:ext uri="{FF2B5EF4-FFF2-40B4-BE49-F238E27FC236}">
                <a16:creationId xmlns:a16="http://schemas.microsoft.com/office/drawing/2014/main" id="{0D40CD46-AE6E-8BD5-CC46-B6928D6AAA62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31"/>
          </p:nvPr>
        </p:nvSpPr>
        <p:spPr>
          <a:xfrm>
            <a:off x="8616676" y="3474763"/>
            <a:ext cx="2880000" cy="2879999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D1BE0-9FC3-7FB8-AD71-624D8880A9F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1BD328B4-B7A9-4DD6-B521-723242235F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214339-3726-148F-8D5E-3A006DE7086D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24343322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DDCA7B2-625F-CDBC-8A07-A5100C5142D7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95324" y="503238"/>
            <a:ext cx="10801353" cy="5851525"/>
            <a:chOff x="847725" y="655638"/>
            <a:chExt cx="10801353" cy="5851525"/>
          </a:xfrm>
        </p:grpSpPr>
        <p:pic>
          <p:nvPicPr>
            <p:cNvPr id="11" name="Picture Placeholder 11">
              <a:extLst>
                <a:ext uri="{FF2B5EF4-FFF2-40B4-BE49-F238E27FC236}">
                  <a16:creationId xmlns:a16="http://schemas.microsoft.com/office/drawing/2014/main" id="{621D236D-8045-B1BF-9FC4-31EC32888A19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47725" y="655638"/>
              <a:ext cx="5301714" cy="5851525"/>
            </a:xfrm>
            <a:prstGeom prst="rect">
              <a:avLst/>
            </a:prstGeom>
          </p:spPr>
        </p:pic>
        <p:pic>
          <p:nvPicPr>
            <p:cNvPr id="12" name="Picture Placeholder 13">
              <a:extLst>
                <a:ext uri="{FF2B5EF4-FFF2-40B4-BE49-F238E27FC236}">
                  <a16:creationId xmlns:a16="http://schemas.microsoft.com/office/drawing/2014/main" id="{0B4A89EA-1B3F-AD62-D12E-4FD67ABB9D73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333911" y="655638"/>
              <a:ext cx="5315167" cy="2787691"/>
            </a:xfrm>
            <a:prstGeom prst="rect">
              <a:avLst/>
            </a:prstGeom>
          </p:spPr>
        </p:pic>
        <p:pic>
          <p:nvPicPr>
            <p:cNvPr id="13" name="Picture Placeholder 15">
              <a:extLst>
                <a:ext uri="{FF2B5EF4-FFF2-40B4-BE49-F238E27FC236}">
                  <a16:creationId xmlns:a16="http://schemas.microsoft.com/office/drawing/2014/main" id="{DCE8380F-5816-5359-FB4F-90C61A13F347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340877" y="3627163"/>
              <a:ext cx="2562485" cy="2879999"/>
            </a:xfrm>
            <a:prstGeom prst="rect">
              <a:avLst/>
            </a:prstGeom>
          </p:spPr>
        </p:pic>
        <p:pic>
          <p:nvPicPr>
            <p:cNvPr id="14" name="Picture Placeholder 17">
              <a:extLst>
                <a:ext uri="{FF2B5EF4-FFF2-40B4-BE49-F238E27FC236}">
                  <a16:creationId xmlns:a16="http://schemas.microsoft.com/office/drawing/2014/main" id="{F9158F5E-68CD-80B5-4BB7-6099143521AE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086590" y="3627163"/>
              <a:ext cx="2562485" cy="2879999"/>
            </a:xfrm>
            <a:prstGeom prst="rect">
              <a:avLst/>
            </a:prstGeom>
          </p:spPr>
        </p:pic>
      </p:grpSp>
      <p:sp>
        <p:nvSpPr>
          <p:cNvPr id="8" name="Picture Placeholder 18">
            <a:extLst>
              <a:ext uri="{FF2B5EF4-FFF2-40B4-BE49-F238E27FC236}">
                <a16:creationId xmlns:a16="http://schemas.microsoft.com/office/drawing/2014/main" id="{F7077CAF-2DDF-473E-8EE7-B38D68C4852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4" y="503238"/>
            <a:ext cx="531516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9" name="Picture Placeholder 18">
            <a:extLst>
              <a:ext uri="{FF2B5EF4-FFF2-40B4-BE49-F238E27FC236}">
                <a16:creationId xmlns:a16="http://schemas.microsoft.com/office/drawing/2014/main" id="{F6B57EE4-2D2C-4D0C-5E3C-3AD650E2AA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6181511" y="503238"/>
            <a:ext cx="5315167" cy="2787691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" name="Picture Placeholder 18">
            <a:extLst>
              <a:ext uri="{FF2B5EF4-FFF2-40B4-BE49-F238E27FC236}">
                <a16:creationId xmlns:a16="http://schemas.microsoft.com/office/drawing/2014/main" id="{D7CFA7F5-28B8-58B3-82E8-19280CF9BD9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1"/>
          </p:nvPr>
        </p:nvSpPr>
        <p:spPr>
          <a:xfrm>
            <a:off x="6188477" y="3474763"/>
            <a:ext cx="2562485" cy="2879999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5" name="Picture Placeholder 18">
            <a:extLst>
              <a:ext uri="{FF2B5EF4-FFF2-40B4-BE49-F238E27FC236}">
                <a16:creationId xmlns:a16="http://schemas.microsoft.com/office/drawing/2014/main" id="{451789B3-6597-6ABB-7C2E-A19F3E33A4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2"/>
          </p:nvPr>
        </p:nvSpPr>
        <p:spPr>
          <a:xfrm>
            <a:off x="8934190" y="3474763"/>
            <a:ext cx="2562485" cy="2879999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5A344D0-1C7B-826F-8851-DB21D1A5B43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17C2C1E7-3D0F-E237-8F52-EB8093CBDD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FBD9E8-D5CE-905A-5AF5-61E2EF3CCDFB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29761509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CB36A5-60BC-110E-938D-E42625EC52C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2"/>
            <a:ext cx="12192000" cy="6858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E634C97B-2F50-7BC0-4A52-E3C977A932E5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5661555" y="2994554"/>
            <a:ext cx="868889" cy="868889"/>
            <a:chOff x="5661555" y="2994554"/>
            <a:chExt cx="868889" cy="86888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BA32B2C-3B69-3221-0F28-39860C60D76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>
              <a:off x="5661555" y="2994554"/>
              <a:ext cx="868889" cy="86888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NO"/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070C27F3-4A27-1074-A315-C78E9A3556C4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948117" y="3153787"/>
              <a:ext cx="318667" cy="550425"/>
            </a:xfrm>
            <a:prstGeom prst="rect">
              <a:avLst/>
            </a:prstGeom>
          </p:spPr>
        </p:pic>
      </p:grpSp>
      <p:sp>
        <p:nvSpPr>
          <p:cNvPr id="5" name="Media Placeholder 4">
            <a:extLst>
              <a:ext uri="{FF2B5EF4-FFF2-40B4-BE49-F238E27FC236}">
                <a16:creationId xmlns:a16="http://schemas.microsoft.com/office/drawing/2014/main" id="{6305079A-DB93-694C-B3B6-5BDB38C1A6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media" sz="quarter" idx="10"/>
          </p:nvPr>
        </p:nvSpPr>
        <p:spPr>
          <a:xfrm>
            <a:off x="0" y="-2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B09FE3A0-B2CB-9CD0-3775-89E7DCF4EA2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5636020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ndow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CB36A5-60BC-110E-938D-E42625EC52C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6000" y="504000"/>
            <a:ext cx="10800000" cy="585000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6BA32B2C-3B69-3221-0F28-39860C60D76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661556" y="2994555"/>
            <a:ext cx="868889" cy="86888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" name="Graphic 7">
            <a:extLst>
              <a:ext uri="{FF2B5EF4-FFF2-40B4-BE49-F238E27FC236}">
                <a16:creationId xmlns:a16="http://schemas.microsoft.com/office/drawing/2014/main" id="{070C27F3-4A27-1074-A315-C78E9A3556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968534" y="3174957"/>
            <a:ext cx="254933" cy="508084"/>
          </a:xfrm>
          <a:custGeom>
            <a:avLst/>
            <a:gdLst>
              <a:gd name="csX0" fmla="*/ 0 w 254933"/>
              <a:gd name="csY0" fmla="*/ 508085 h 508084"/>
              <a:gd name="csX1" fmla="*/ 254934 w 254933"/>
              <a:gd name="csY1" fmla="*/ 254042 h 508084"/>
              <a:gd name="csX2" fmla="*/ 0 w 254933"/>
              <a:gd name="csY2" fmla="*/ 0 h 50808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54933" h="508084">
                <a:moveTo>
                  <a:pt x="0" y="508085"/>
                </a:moveTo>
                <a:lnTo>
                  <a:pt x="254934" y="254042"/>
                </a:lnTo>
                <a:lnTo>
                  <a:pt x="0" y="0"/>
                </a:lnTo>
              </a:path>
            </a:pathLst>
          </a:custGeom>
          <a:noFill/>
          <a:ln w="62865" cap="flat">
            <a:solidFill>
              <a:schemeClr val="bg1"/>
            </a:solidFill>
            <a:prstDash val="solid"/>
            <a:miter/>
          </a:ln>
        </p:spPr>
        <p:txBody>
          <a:bodyPr/>
          <a:lstStyle/>
          <a:p>
            <a:endParaRPr lang="en-NO"/>
          </a:p>
        </p:txBody>
      </p:sp>
      <p:sp>
        <p:nvSpPr>
          <p:cNvPr id="5" name="Media Placeholder 4">
            <a:extLst>
              <a:ext uri="{FF2B5EF4-FFF2-40B4-BE49-F238E27FC236}">
                <a16:creationId xmlns:a16="http://schemas.microsoft.com/office/drawing/2014/main" id="{6305079A-DB93-694C-B3B6-5BDB38C1A6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>
            <p:ph type="media" sz="quarter" idx="10"/>
          </p:nvPr>
        </p:nvSpPr>
        <p:spPr>
          <a:xfrm>
            <a:off x="696000" y="504000"/>
            <a:ext cx="10800000" cy="58500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F491618-510E-5E71-8930-FCD582F8E63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1BE2F655-C96B-2507-B673-93BCA131AD6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3657C1-AA1F-D59F-7CE6-8CE13569037B}"/>
              </a:ext>
            </a:extLst>
          </p:cNvPr>
          <p:cNvSpPr txBox="1"/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</p:spTree>
    <p:extLst>
      <p:ext uri="{BB962C8B-B14F-4D97-AF65-F5344CB8AC3E}">
        <p14:creationId xmlns:p14="http://schemas.microsoft.com/office/powerpoint/2010/main" val="4569905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C904215-E04C-B358-8944-625FCCAF0E18}"/>
              </a:ext>
            </a:extLst>
          </p:cNvPr>
          <p:cNvSpPr>
            <a:spLocks/>
          </p:cNvSpPr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8000">
                <a:srgbClr val="002341"/>
              </a:gs>
              <a:gs pos="43000">
                <a:srgbClr val="032D59"/>
              </a:gs>
              <a:gs pos="72000">
                <a:srgbClr val="063671"/>
              </a:gs>
              <a:gs pos="100000">
                <a:srgbClr val="0B49A1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5B3CA0-0025-10CD-FA11-1448ED59623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6" cstate="screen">
            <a:alphaModFix amt="1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69" y="0"/>
            <a:ext cx="12186331" cy="6858000"/>
          </a:xfrm>
          <a:prstGeom prst="rect">
            <a:avLst/>
          </a:prstGeom>
        </p:spPr>
      </p:pic>
      <p:sp>
        <p:nvSpPr>
          <p:cNvPr id="14" name="TextBox 13" hidden="1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673305D5-30FF-7B11-2935-9C86DC6427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4497"/>
            <a:ext cx="10801350" cy="118619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GB"/>
              <a:t>Click to add title</a:t>
            </a:r>
            <a:endParaRPr lang="en-N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B10037-1A85-0AC7-B779-8A1F78DF81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695325" y="2743199"/>
            <a:ext cx="10801350" cy="3433763"/>
          </a:xfrm>
          <a:prstGeom prst="rect">
            <a:avLst/>
          </a:prstGeom>
        </p:spPr>
        <p:txBody>
          <a:bodyPr vert="horz" lIns="0" tIns="0" rIns="91440" bIns="45720" rtlCol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999853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77" r:id="rId4"/>
    <p:sldLayoutId id="2147483878" r:id="rId5"/>
    <p:sldLayoutId id="2147483847" r:id="rId6"/>
    <p:sldLayoutId id="2147483762" r:id="rId7"/>
    <p:sldLayoutId id="2147483745" r:id="rId8"/>
    <p:sldLayoutId id="2147483746" r:id="rId9"/>
    <p:sldLayoutId id="2147483768" r:id="rId10"/>
    <p:sldLayoutId id="2147483750" r:id="rId11"/>
    <p:sldLayoutId id="2147483751" r:id="rId12"/>
    <p:sldLayoutId id="2147483774" r:id="rId13"/>
    <p:sldLayoutId id="2147483863" r:id="rId14"/>
    <p:sldLayoutId id="2147483864" r:id="rId15"/>
    <p:sldLayoutId id="2147483873" r:id="rId16"/>
    <p:sldLayoutId id="2147483866" r:id="rId17"/>
    <p:sldLayoutId id="2147483867" r:id="rId18"/>
    <p:sldLayoutId id="2147483868" r:id="rId19"/>
    <p:sldLayoutId id="2147483869" r:id="rId20"/>
    <p:sldLayoutId id="2147483870" r:id="rId21"/>
    <p:sldLayoutId id="2147483871" r:id="rId22"/>
    <p:sldLayoutId id="2147483872" r:id="rId2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None/>
        <a:tabLst/>
        <a:defRPr sz="1600" b="0" i="0" kern="1200">
          <a:solidFill>
            <a:schemeClr val="bg1"/>
          </a:solidFill>
          <a:latin typeface="+mn-lt"/>
          <a:ea typeface="+mn-ea"/>
          <a:cs typeface="+mn-cs"/>
        </a:defRPr>
      </a:lvl1pPr>
      <a:lvl2pPr marL="1778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tabLst/>
        <a:defRPr sz="1600" b="0" i="0" kern="1200">
          <a:solidFill>
            <a:schemeClr val="bg1"/>
          </a:solidFill>
          <a:latin typeface="+mn-lt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chemeClr val="bg1"/>
          </a:solidFill>
          <a:latin typeface="+mn-lt"/>
          <a:ea typeface="+mn-ea"/>
          <a:cs typeface="+mn-cs"/>
        </a:defRPr>
      </a:lvl3pPr>
      <a:lvl4pPr marL="90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chemeClr val="bg1"/>
          </a:solidFill>
          <a:latin typeface="+mn-lt"/>
          <a:ea typeface="+mn-ea"/>
          <a:cs typeface="+mn-cs"/>
        </a:defRPr>
      </a:lvl4pPr>
      <a:lvl5pPr marL="126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3168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349D6D1-6E5F-6305-7765-EBAF8F154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0C684C-570F-941F-B8B0-D628B496A50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40644129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91704-5C48-03AA-B85E-C09D5BA83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AEE0E0-263C-3D10-2BA9-DC5C03E66F6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985284-C65A-2BE6-BCBC-95D1F145D434}"/>
              </a:ext>
            </a:extLst>
          </p:cNvPr>
          <p:cNvSpPr>
            <a:spLocks noGrp="1"/>
          </p:cNvSpPr>
          <p:nvPr>
            <p:ph sz="quarter" idx="24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AE841D-CD8C-5647-84D1-5CE0DFF33AD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3921938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3C51025-D3F5-316C-1F6C-3B23FD7040B0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EAD4D4-84D0-4922-2704-1B30F1368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B5D579-3EC0-077F-6C81-6498A61FC5E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103156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uten tekst (1) (1).mp4">
            <a:hlinkClick r:id="" action="ppaction://media"/>
            <a:extLst>
              <a:ext uri="{FF2B5EF4-FFF2-40B4-BE49-F238E27FC236}">
                <a16:creationId xmlns:a16="http://schemas.microsoft.com/office/drawing/2014/main" id="{C5AFD1CD-1DA8-FA68-AAC5-DF22D9F3AC00}"/>
              </a:ext>
            </a:extLst>
          </p:cNvPr>
          <p:cNvPicPr>
            <a:picLocks noGrp="1" noChangeAspect="1"/>
          </p:cNvPicPr>
          <p:nvPr>
            <p:ph type="media" sz="quarter" idx="10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870" t="1991" r="870" b="3373"/>
          <a:stretch>
            <a:fillRect/>
          </a:stretch>
        </p:blipFill>
        <p:spPr>
          <a:xfrm>
            <a:off x="695325" y="503238"/>
            <a:ext cx="10801350" cy="5851525"/>
          </a:xfr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6EFE05D-109D-AEEF-1403-59D8B3338B3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32279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2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xt &amp; Images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8BB3EE"/>
      </a:accent2>
      <a:accent3>
        <a:srgbClr val="0A64FF"/>
      </a:accent3>
      <a:accent4>
        <a:srgbClr val="C5D9F7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BI Typography">
      <a:majorFont>
        <a:latin typeface="Museo Slab 500"/>
        <a:ea typeface=""/>
        <a:cs typeface=""/>
      </a:majorFont>
      <a:minorFont>
        <a:latin typeface="Museo Sans 300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PowerPoint - Brand presentation" id="{35EEF92F-7414-964C-97D3-C179B47C9079}" vid="{A96E2556-4AE5-684A-A0F8-226DB4A6494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3" Type="http://schemas.microsoft.com/office/2011/relationships/webextension" Target="webextension3.xml"/><Relationship Id="rId2" Type="http://schemas.microsoft.com/office/2011/relationships/webextension" Target="webextension2.xml"/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  <wetp:taskpane dockstate="right" visibility="0" width="350" row="0">
    <wetp:webextensionref xmlns:r="http://schemas.openxmlformats.org/officeDocument/2006/relationships" r:id="rId2"/>
  </wetp:taskpane>
  <wetp:taskpane dockstate="right" visibility="0" width="350" row="0">
    <wetp:webextensionref xmlns:r="http://schemas.openxmlformats.org/officeDocument/2006/relationships" r:id="rId3"/>
  </wetp:taskpane>
</wetp:taskpanes>
</file>

<file path=ppt/webextensions/webextension1.xml><?xml version="1.0" encoding="utf-8"?>
<we:webextension xmlns:we="http://schemas.microsoft.com/office/webextensions/webextension/2010/11" id="{909DE579-449D-184B-B42A-F288B670D9B8}">
  <we:reference id="2c2b4e33-2c0f-43fe-84dc-2fdd5f884cef" version="1.0.0.0" store="developer" storeType="Registry"/>
  <we:alternateReferences/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66AD70E1-57B2-5E4C-9A9D-C49B802BE663}">
  <we:reference id="wa200011321" version="2.0.0.7" store="en-GB" storeType="OMEX"/>
  <we:alternateReferences>
    <we:reference id="WA200011321" version="2.0.0.7" store="WA200011321" storeType="OMEX"/>
  </we:alternateReferences>
  <we:properties/>
  <we:bindings/>
  <we:snapshot xmlns:r="http://schemas.openxmlformats.org/officeDocument/2006/relationships"/>
</we:webextension>
</file>

<file path=ppt/webextensions/webextension3.xml><?xml version="1.0" encoding="utf-8"?>
<we:webextension xmlns:we="http://schemas.microsoft.com/office/webextensions/webextension/2010/11" id="{C0679575-2CCA-6C4B-BDEA-509BC41860CF}">
  <we:reference id="wa200010001" version="1.0.0.1" store="en-GB" storeType="OMEX"/>
  <we:alternateReferences>
    <we:reference id="WA200010001" version="1.0.0.1" store="WA200010001" storeType="OMEX"/>
  </we:alternateReferences>
  <we:properties>
    <we:property name="claude.fileId" value="&quot;14ec3307-dedb-4c56-96aa-ad4bed41455e&quot;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8E1BFEBBE0FB947BB8058B9528C04C2" ma:contentTypeVersion="19" ma:contentTypeDescription="Opprett et nytt dokument." ma:contentTypeScope="" ma:versionID="fa3e845555287c0283eda43eb41c7d3e">
  <xsd:schema xmlns:xsd="http://www.w3.org/2001/XMLSchema" xmlns:xs="http://www.w3.org/2001/XMLSchema" xmlns:p="http://schemas.microsoft.com/office/2006/metadata/properties" xmlns:ns2="c9ba93ea-c8fb-4df6-a8a3-4ca1ef73ce08" xmlns:ns3="fd963fd1-9b99-4a8a-8b87-336f18544da3" targetNamespace="http://schemas.microsoft.com/office/2006/metadata/properties" ma:root="true" ma:fieldsID="cd370193f8401cb657ae1d2615b7e736" ns2:_="" ns3:_="">
    <xsd:import namespace="c9ba93ea-c8fb-4df6-a8a3-4ca1ef73ce08"/>
    <xsd:import namespace="fd963fd1-9b99-4a8a-8b87-336f18544d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ba93ea-c8fb-4df6-a8a3-4ca1ef73ce0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ildemerkelapper" ma:readOnly="false" ma:fieldId="{5cf76f15-5ced-4ddc-b409-7134ff3c332f}" ma:taxonomyMulti="true" ma:sspId="55554886-c2b2-42e7-ae49-e712ab45e6c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963fd1-9b99-4a8a-8b87-336f18544da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Delingsdetaljer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85c9a56-01b5-4604-ad66-85064ea2bc54}" ma:internalName="TaxCatchAll" ma:showField="CatchAllData" ma:web="fd963fd1-9b99-4a8a-8b87-336f18544d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9ba93ea-c8fb-4df6-a8a3-4ca1ef73ce08">
      <Terms xmlns="http://schemas.microsoft.com/office/infopath/2007/PartnerControls"/>
    </lcf76f155ced4ddcb4097134ff3c332f>
    <TaxCatchAll xmlns="fd963fd1-9b99-4a8a-8b87-336f18544da3" xsi:nil="true"/>
  </documentManagement>
</p:properties>
</file>

<file path=customXml/itemProps1.xml><?xml version="1.0" encoding="utf-8"?>
<ds:datastoreItem xmlns:ds="http://schemas.openxmlformats.org/officeDocument/2006/customXml" ds:itemID="{1B7C6098-2BDE-45E7-B283-8ED21F1A5C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0C9229E-E364-43EB-AED9-341071483511}">
  <ds:schemaRefs>
    <ds:schemaRef ds:uri="c9ba93ea-c8fb-4df6-a8a3-4ca1ef73ce08"/>
    <ds:schemaRef ds:uri="fd963fd1-9b99-4a8a-8b87-336f18544da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C1F0B6A-6253-43F5-A3CE-2AC9F71E81F0}">
  <ds:schemaRefs>
    <ds:schemaRef ds:uri="http://purl.org/dc/terms/"/>
    <ds:schemaRef ds:uri="http://www.w3.org/XML/1998/namespace"/>
    <ds:schemaRef ds:uri="c9ba93ea-c8fb-4df6-a8a3-4ca1ef73ce08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fd963fd1-9b99-4a8a-8b87-336f18544da3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docMetadata/LabelInfo.xml><?xml version="1.0" encoding="utf-8"?>
<clbl:labelList xmlns:clbl="http://schemas.microsoft.com/office/2020/mipLabelMetadata">
  <clbl:label id="{9641a79b-5684-4ff8-89b0-3b715ae642f9}" enabled="1" method="Privileged" siteId="{adee44b2-91fc-40f1-abdd-9cc29351b5fd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</TotalTime>
  <Words>0</Words>
  <Application>Microsoft Macintosh PowerPoint</Application>
  <PresentationFormat>Widescreen</PresentationFormat>
  <Paragraphs>0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Museo Slab 500</vt:lpstr>
      <vt:lpstr>Arial</vt:lpstr>
      <vt:lpstr>Museo Sans 500</vt:lpstr>
      <vt:lpstr>Museo Sans 300</vt:lpstr>
      <vt:lpstr>Aptos</vt:lpstr>
      <vt:lpstr>Text &amp; Images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Lund, Erik</dc:creator>
  <cp:lastModifiedBy>Lund, Erik</cp:lastModifiedBy>
  <cp:revision>7</cp:revision>
  <dcterms:created xsi:type="dcterms:W3CDTF">2026-10-26T11:43:04Z</dcterms:created>
  <dcterms:modified xsi:type="dcterms:W3CDTF">2026-10-26T13:33:04Z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0x01010038E1BFEBBE0FB947BB8058B9528C04C2</vt:lpwstr>
  </property>
  <property fmtid="{D5CDD505-2E9C-101B-9397-08002B2CF9AE}" pid="3" name="MediaServiceImageTags">
    <vt:lpwstr/>
  </property>
</Properties>
</file>