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7" Type="http://schemas.microsoft.com/office/2020/02/relationships/classificationlabels" Target="docMetadata/LabelInfo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743" r:id="rId4"/>
  </p:sldMasterIdLst>
  <p:notesMasterIdLst>
    <p:notesMasterId r:id="rId8"/>
  </p:notesMasterIdLst>
  <p:handoutMasterIdLst>
    <p:handoutMasterId r:id="rId9"/>
  </p:handoutMasterIdLst>
  <p:sldIdLst>
    <p:sldId id="325" r:id="rId5"/>
    <p:sldId id="335" r:id="rId6"/>
    <p:sldId id="327" r:id="rId7"/>
  </p:sldIdLst>
  <p:sldSz cx="12192000" cy="6858000"/>
  <p:notesSz cx="6858000" cy="9144000"/>
  <p:embeddedFontLst>
    <p:embeddedFont>
      <p:font typeface="Museo Sans 300" panose="02000000000000000000" pitchFamily="2" charset="77"/>
      <p:regular r:id="rId10"/>
      <p:italic r:id="rId11"/>
    </p:embeddedFont>
    <p:embeddedFont>
      <p:font typeface="Museo Slab 500" panose="02000000000000000000" pitchFamily="2" charset="77"/>
      <p:regular r:id="rId12"/>
      <p:italic r:id="rId13"/>
    </p:embeddedFont>
  </p:embeddedFontLst>
  <p:defaultTextStyle>
    <a:defPPr>
      <a:defRPr lang="en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341"/>
    <a:srgbClr val="032D59"/>
    <a:srgbClr val="063671"/>
    <a:srgbClr val="0B49A1"/>
    <a:srgbClr val="BAD1F6"/>
    <a:srgbClr val="C6D9F7"/>
    <a:srgbClr val="F5F8FB"/>
    <a:srgbClr val="EBF4FF"/>
    <a:srgbClr val="000000"/>
    <a:srgbClr val="597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E66EF1-030F-7D4A-9F62-3D3664F75D27}" v="5" dt="2026-10-22T12:12:57.4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60"/>
    <p:restoredTop sz="94693"/>
  </p:normalViewPr>
  <p:slideViewPr>
    <p:cSldViewPr snapToGrid="0" showGuides="1">
      <p:cViewPr varScale="1">
        <p:scale>
          <a:sx n="142" d="100"/>
          <a:sy n="142" d="100"/>
        </p:scale>
        <p:origin x="184" y="4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E5C80D-560C-AD43-DFA2-D5536B40201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E93FC5-246E-B3FC-DC7C-962C788271A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68FAD-BDD4-DF4D-86E0-D3084929ACC2}" type="datetimeFigureOut">
              <a:rPr lang="en-NO" smtClean="0"/>
              <a:t>22/10/2026</a:t>
            </a:fld>
            <a:endParaRPr lang="en-NO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DAE8EB-BC6B-5E62-1E40-D6882BD35B4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1CABF-7744-6826-C5AF-99FE1F10EA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C2935-888F-A447-BC5D-CADA00534C1D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935416507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DC5C8-2BC3-284A-AC71-F2D755B20601}" type="datetimeFigureOut">
              <a:rPr lang="en-NO" smtClean="0"/>
              <a:t>22/10/2026</a:t>
            </a:fld>
            <a:endParaRPr lang="en-N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N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N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5DCE-A19D-AE4C-A8A8-2547A81A64E9}" type="slidenum">
              <a:rPr lang="en-NO" smtClean="0"/>
              <a:t>‹#›</a:t>
            </a:fld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3103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jpe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gradFill>
          <a:gsLst>
            <a:gs pos="72000">
              <a:srgbClr val="063671"/>
            </a:gs>
            <a:gs pos="43000">
              <a:srgbClr val="032D59"/>
            </a:gs>
            <a:gs pos="7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C19C772-3C3D-A23E-3E35-9364B78C62B8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710FD19-45F4-B030-57EC-D894CF9C34E7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6157836" y="2456383"/>
            <a:ext cx="2122821" cy="3207625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gradFill>
            <a:gsLst>
              <a:gs pos="100000">
                <a:srgbClr val="073B7D"/>
              </a:gs>
              <a:gs pos="0">
                <a:srgbClr val="032D59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4" name="Picture Placeholder 13">
            <a:extLst>
              <a:ext uri="{FF2B5EF4-FFF2-40B4-BE49-F238E27FC236}">
                <a16:creationId xmlns:a16="http://schemas.microsoft.com/office/drawing/2014/main" id="{0918122D-2FBF-6BD4-B0EF-9254961530AA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3508381" y="1920"/>
            <a:ext cx="2122821" cy="1893372"/>
          </a:xfrm>
          <a:prstGeom prst="rect">
            <a:avLst/>
          </a:prstGeom>
          <a:gradFill>
            <a:gsLst>
              <a:gs pos="59000">
                <a:srgbClr val="032D59"/>
              </a:gs>
              <a:gs pos="8000">
                <a:srgbClr val="00234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01ECE13-E70D-26DC-8956-FDF5590411A8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8807290" y="0"/>
            <a:ext cx="2132103" cy="1895292"/>
          </a:xfrm>
          <a:custGeom>
            <a:avLst/>
            <a:gdLst>
              <a:gd name="csX0" fmla="*/ 1650599 w 3313088"/>
              <a:gd name="csY0" fmla="*/ 79448 h 2945106"/>
              <a:gd name="csX1" fmla="*/ 413999 w 3313088"/>
              <a:gd name="csY1" fmla="*/ 1316048 h 2945106"/>
              <a:gd name="csX2" fmla="*/ 1650599 w 3313088"/>
              <a:gd name="csY2" fmla="*/ 2552648 h 2945106"/>
              <a:gd name="csX3" fmla="*/ 2887199 w 3313088"/>
              <a:gd name="csY3" fmla="*/ 1316048 h 2945106"/>
              <a:gd name="csX4" fmla="*/ 1650599 w 3313088"/>
              <a:gd name="csY4" fmla="*/ 79448 h 2945106"/>
              <a:gd name="csX5" fmla="*/ 1265 w 3313088"/>
              <a:gd name="csY5" fmla="*/ 0 h 2945106"/>
              <a:gd name="csX6" fmla="*/ 3313088 w 3313088"/>
              <a:gd name="csY6" fmla="*/ 13155 h 2945106"/>
              <a:gd name="csX7" fmla="*/ 3299931 w 3313088"/>
              <a:gd name="csY7" fmla="*/ 2945106 h 2945106"/>
              <a:gd name="csX8" fmla="*/ 1267 w 3313088"/>
              <a:gd name="csY8" fmla="*/ 2945106 h 2945106"/>
              <a:gd name="csX9" fmla="*/ 1265 w 3313088"/>
              <a:gd name="csY9" fmla="*/ 0 h 294510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3313088" h="2945106">
                <a:moveTo>
                  <a:pt x="1650599" y="79448"/>
                </a:moveTo>
                <a:cubicBezTo>
                  <a:pt x="967644" y="79448"/>
                  <a:pt x="413999" y="633093"/>
                  <a:pt x="413999" y="1316048"/>
                </a:cubicBezTo>
                <a:cubicBezTo>
                  <a:pt x="413999" y="1999003"/>
                  <a:pt x="967644" y="2552648"/>
                  <a:pt x="1650599" y="2552648"/>
                </a:cubicBezTo>
                <a:cubicBezTo>
                  <a:pt x="2333554" y="2552648"/>
                  <a:pt x="2887199" y="1999003"/>
                  <a:pt x="2887199" y="1316048"/>
                </a:cubicBezTo>
                <a:cubicBezTo>
                  <a:pt x="2887199" y="633093"/>
                  <a:pt x="2333554" y="79448"/>
                  <a:pt x="1650599" y="79448"/>
                </a:cubicBezTo>
                <a:close/>
                <a:moveTo>
                  <a:pt x="1265" y="0"/>
                </a:moveTo>
                <a:lnTo>
                  <a:pt x="3313088" y="13155"/>
                </a:lnTo>
                <a:cubicBezTo>
                  <a:pt x="3308702" y="994857"/>
                  <a:pt x="3304317" y="1963404"/>
                  <a:pt x="3299931" y="2945106"/>
                </a:cubicBezTo>
                <a:lnTo>
                  <a:pt x="1267" y="2945106"/>
                </a:lnTo>
                <a:cubicBezTo>
                  <a:pt x="-3119" y="1972175"/>
                  <a:pt x="5651" y="972931"/>
                  <a:pt x="1265" y="0"/>
                </a:cubicBezTo>
                <a:close/>
              </a:path>
            </a:pathLst>
          </a:custGeom>
          <a:gradFill>
            <a:gsLst>
              <a:gs pos="0">
                <a:srgbClr val="053269"/>
              </a:gs>
              <a:gs pos="100000">
                <a:srgbClr val="05346B"/>
              </a:gs>
            </a:gsLst>
            <a:lin ang="2400000" scaled="0"/>
          </a:gradFill>
          <a:ln w="12700">
            <a:noFill/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B3B9BCB8-4F8E-288F-FCF9-2C16D423B5D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808741" y="2456383"/>
            <a:ext cx="2123911" cy="4399909"/>
          </a:xfrm>
          <a:prstGeom prst="rect">
            <a:avLst/>
          </a:prstGeom>
          <a:gradFill>
            <a:gsLst>
              <a:gs pos="53000">
                <a:srgbClr val="073B7D"/>
              </a:gs>
              <a:gs pos="30500">
                <a:srgbClr val="05346B"/>
              </a:gs>
              <a:gs pos="8000">
                <a:srgbClr val="032D59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16" name="Picture Placeholder 3">
            <a:extLst>
              <a:ext uri="{FF2B5EF4-FFF2-40B4-BE49-F238E27FC236}">
                <a16:creationId xmlns:a16="http://schemas.microsoft.com/office/drawing/2014/main" id="{A0B5CDFC-10FF-0E9E-1585-AB7B110FAE46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156385" y="6225100"/>
            <a:ext cx="2028094" cy="632742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31472"/>
              <a:gd name="connsiteY0" fmla="*/ 2603 h 2156361"/>
              <a:gd name="connsiteX1" fmla="*/ 709538 w 1431472"/>
              <a:gd name="connsiteY1" fmla="*/ 0 h 2156361"/>
              <a:gd name="connsiteX2" fmla="*/ 1214363 w 1431472"/>
              <a:gd name="connsiteY2" fmla="*/ 205804 h 2156361"/>
              <a:gd name="connsiteX3" fmla="*/ 1366336 w 1431472"/>
              <a:gd name="connsiteY3" fmla="*/ 431222 h 2156361"/>
              <a:gd name="connsiteX4" fmla="*/ 1427088 w 1431472"/>
              <a:gd name="connsiteY4" fmla="*/ 714375 h 2156361"/>
              <a:gd name="connsiteX5" fmla="*/ 1427088 w 1431472"/>
              <a:gd name="connsiteY5" fmla="*/ 1435100 h 2156361"/>
              <a:gd name="connsiteX6" fmla="*/ 1188963 w 1431472"/>
              <a:gd name="connsiteY6" fmla="*/ 1964754 h 2156361"/>
              <a:gd name="connsiteX7" fmla="*/ 706363 w 1431472"/>
              <a:gd name="connsiteY7" fmla="*/ 2149475 h 2156361"/>
              <a:gd name="connsiteX8" fmla="*/ 0 w 1431472"/>
              <a:gd name="connsiteY8" fmla="*/ 2156361 h 2156361"/>
              <a:gd name="connsiteX9" fmla="*/ 0 w 1431472"/>
              <a:gd name="connsiteY9" fmla="*/ 2603 h 2156361"/>
              <a:gd name="connsiteX0" fmla="*/ 0 w 1435525"/>
              <a:gd name="connsiteY0" fmla="*/ 2603 h 2156361"/>
              <a:gd name="connsiteX1" fmla="*/ 709538 w 1435525"/>
              <a:gd name="connsiteY1" fmla="*/ 0 h 2156361"/>
              <a:gd name="connsiteX2" fmla="*/ 1214363 w 1435525"/>
              <a:gd name="connsiteY2" fmla="*/ 205804 h 2156361"/>
              <a:gd name="connsiteX3" fmla="*/ 1366336 w 1435525"/>
              <a:gd name="connsiteY3" fmla="*/ 431222 h 2156361"/>
              <a:gd name="connsiteX4" fmla="*/ 1427088 w 1435525"/>
              <a:gd name="connsiteY4" fmla="*/ 1435100 h 2156361"/>
              <a:gd name="connsiteX5" fmla="*/ 1188963 w 1435525"/>
              <a:gd name="connsiteY5" fmla="*/ 1964754 h 2156361"/>
              <a:gd name="connsiteX6" fmla="*/ 706363 w 1435525"/>
              <a:gd name="connsiteY6" fmla="*/ 2149475 h 2156361"/>
              <a:gd name="connsiteX7" fmla="*/ 0 w 1435525"/>
              <a:gd name="connsiteY7" fmla="*/ 2156361 h 2156361"/>
              <a:gd name="connsiteX8" fmla="*/ 0 w 1435525"/>
              <a:gd name="connsiteY8" fmla="*/ 2603 h 2156361"/>
              <a:gd name="connsiteX0" fmla="*/ 0 w 1366598"/>
              <a:gd name="connsiteY0" fmla="*/ 2603 h 2156361"/>
              <a:gd name="connsiteX1" fmla="*/ 709538 w 1366598"/>
              <a:gd name="connsiteY1" fmla="*/ 0 h 2156361"/>
              <a:gd name="connsiteX2" fmla="*/ 1214363 w 1366598"/>
              <a:gd name="connsiteY2" fmla="*/ 205804 h 2156361"/>
              <a:gd name="connsiteX3" fmla="*/ 1366336 w 1366598"/>
              <a:gd name="connsiteY3" fmla="*/ 431222 h 2156361"/>
              <a:gd name="connsiteX4" fmla="*/ 1188963 w 1366598"/>
              <a:gd name="connsiteY4" fmla="*/ 1964754 h 2156361"/>
              <a:gd name="connsiteX5" fmla="*/ 706363 w 1366598"/>
              <a:gd name="connsiteY5" fmla="*/ 2149475 h 2156361"/>
              <a:gd name="connsiteX6" fmla="*/ 0 w 1366598"/>
              <a:gd name="connsiteY6" fmla="*/ 2156361 h 2156361"/>
              <a:gd name="connsiteX7" fmla="*/ 0 w 1366598"/>
              <a:gd name="connsiteY7" fmla="*/ 2603 h 2156361"/>
              <a:gd name="connsiteX0" fmla="*/ 0 w 1393931"/>
              <a:gd name="connsiteY0" fmla="*/ 2603 h 2156361"/>
              <a:gd name="connsiteX1" fmla="*/ 709538 w 1393931"/>
              <a:gd name="connsiteY1" fmla="*/ 0 h 2156361"/>
              <a:gd name="connsiteX2" fmla="*/ 1214363 w 1393931"/>
              <a:gd name="connsiteY2" fmla="*/ 205804 h 2156361"/>
              <a:gd name="connsiteX3" fmla="*/ 1366336 w 1393931"/>
              <a:gd name="connsiteY3" fmla="*/ 431222 h 2156361"/>
              <a:gd name="connsiteX4" fmla="*/ 706363 w 1393931"/>
              <a:gd name="connsiteY4" fmla="*/ 2149475 h 2156361"/>
              <a:gd name="connsiteX5" fmla="*/ 0 w 1393931"/>
              <a:gd name="connsiteY5" fmla="*/ 2156361 h 2156361"/>
              <a:gd name="connsiteX6" fmla="*/ 0 w 1393931"/>
              <a:gd name="connsiteY6" fmla="*/ 2603 h 2156361"/>
              <a:gd name="connsiteX0" fmla="*/ 0 w 1443950"/>
              <a:gd name="connsiteY0" fmla="*/ 2603 h 2158876"/>
              <a:gd name="connsiteX1" fmla="*/ 709538 w 1443950"/>
              <a:gd name="connsiteY1" fmla="*/ 0 h 2158876"/>
              <a:gd name="connsiteX2" fmla="*/ 1214363 w 1443950"/>
              <a:gd name="connsiteY2" fmla="*/ 205804 h 2158876"/>
              <a:gd name="connsiteX3" fmla="*/ 1366336 w 1443950"/>
              <a:gd name="connsiteY3" fmla="*/ 431222 h 2158876"/>
              <a:gd name="connsiteX4" fmla="*/ 0 w 1443950"/>
              <a:gd name="connsiteY4" fmla="*/ 2156361 h 2158876"/>
              <a:gd name="connsiteX5" fmla="*/ 0 w 1443950"/>
              <a:gd name="connsiteY5" fmla="*/ 2603 h 2158876"/>
              <a:gd name="connsiteX0" fmla="*/ 0 w 1443950"/>
              <a:gd name="connsiteY0" fmla="*/ 2603 h 590540"/>
              <a:gd name="connsiteX1" fmla="*/ 709538 w 1443950"/>
              <a:gd name="connsiteY1" fmla="*/ 0 h 590540"/>
              <a:gd name="connsiteX2" fmla="*/ 1214363 w 1443950"/>
              <a:gd name="connsiteY2" fmla="*/ 205804 h 590540"/>
              <a:gd name="connsiteX3" fmla="*/ 1366336 w 1443950"/>
              <a:gd name="connsiteY3" fmla="*/ 431222 h 590540"/>
              <a:gd name="connsiteX4" fmla="*/ 0 w 1443950"/>
              <a:gd name="connsiteY4" fmla="*/ 423449 h 590540"/>
              <a:gd name="connsiteX5" fmla="*/ 0 w 1443950"/>
              <a:gd name="connsiteY5" fmla="*/ 2603 h 590540"/>
              <a:gd name="connsiteX0" fmla="*/ 0 w 1443950"/>
              <a:gd name="connsiteY0" fmla="*/ 2603 h 575259"/>
              <a:gd name="connsiteX1" fmla="*/ 709538 w 1443950"/>
              <a:gd name="connsiteY1" fmla="*/ 0 h 575259"/>
              <a:gd name="connsiteX2" fmla="*/ 1214363 w 1443950"/>
              <a:gd name="connsiteY2" fmla="*/ 205804 h 575259"/>
              <a:gd name="connsiteX3" fmla="*/ 1366336 w 1443950"/>
              <a:gd name="connsiteY3" fmla="*/ 431222 h 575259"/>
              <a:gd name="connsiteX4" fmla="*/ 0 w 1443950"/>
              <a:gd name="connsiteY4" fmla="*/ 423449 h 575259"/>
              <a:gd name="connsiteX5" fmla="*/ 0 w 1443950"/>
              <a:gd name="connsiteY5" fmla="*/ 2603 h 575259"/>
              <a:gd name="connsiteX0" fmla="*/ 0 w 1366336"/>
              <a:gd name="connsiteY0" fmla="*/ 2603 h 575259"/>
              <a:gd name="connsiteX1" fmla="*/ 709538 w 1366336"/>
              <a:gd name="connsiteY1" fmla="*/ 0 h 575259"/>
              <a:gd name="connsiteX2" fmla="*/ 1214363 w 1366336"/>
              <a:gd name="connsiteY2" fmla="*/ 205804 h 575259"/>
              <a:gd name="connsiteX3" fmla="*/ 1366336 w 1366336"/>
              <a:gd name="connsiteY3" fmla="*/ 431222 h 575259"/>
              <a:gd name="connsiteX4" fmla="*/ 0 w 1366336"/>
              <a:gd name="connsiteY4" fmla="*/ 423449 h 575259"/>
              <a:gd name="connsiteX5" fmla="*/ 0 w 1366336"/>
              <a:gd name="connsiteY5" fmla="*/ 2603 h 575259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6336"/>
              <a:gd name="connsiteY0" fmla="*/ 2603 h 431222"/>
              <a:gd name="connsiteX1" fmla="*/ 709538 w 1366336"/>
              <a:gd name="connsiteY1" fmla="*/ 0 h 431222"/>
              <a:gd name="connsiteX2" fmla="*/ 1214363 w 1366336"/>
              <a:gd name="connsiteY2" fmla="*/ 205804 h 431222"/>
              <a:gd name="connsiteX3" fmla="*/ 1366336 w 1366336"/>
              <a:gd name="connsiteY3" fmla="*/ 431222 h 431222"/>
              <a:gd name="connsiteX4" fmla="*/ 0 w 1366336"/>
              <a:gd name="connsiteY4" fmla="*/ 423449 h 431222"/>
              <a:gd name="connsiteX5" fmla="*/ 0 w 1366336"/>
              <a:gd name="connsiteY5" fmla="*/ 2603 h 431222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  <a:gd name="connsiteX0" fmla="*/ 0 w 1363409"/>
              <a:gd name="connsiteY0" fmla="*/ 2603 h 425368"/>
              <a:gd name="connsiteX1" fmla="*/ 709538 w 1363409"/>
              <a:gd name="connsiteY1" fmla="*/ 0 h 425368"/>
              <a:gd name="connsiteX2" fmla="*/ 1214363 w 1363409"/>
              <a:gd name="connsiteY2" fmla="*/ 205804 h 425368"/>
              <a:gd name="connsiteX3" fmla="*/ 1363409 w 1363409"/>
              <a:gd name="connsiteY3" fmla="*/ 425368 h 425368"/>
              <a:gd name="connsiteX4" fmla="*/ 0 w 1363409"/>
              <a:gd name="connsiteY4" fmla="*/ 423449 h 425368"/>
              <a:gd name="connsiteX5" fmla="*/ 0 w 1363409"/>
              <a:gd name="connsiteY5" fmla="*/ 2603 h 425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63409" h="425368">
                <a:moveTo>
                  <a:pt x="0" y="2603"/>
                </a:moveTo>
                <a:lnTo>
                  <a:pt x="709538" y="0"/>
                </a:lnTo>
                <a:cubicBezTo>
                  <a:pt x="950573" y="0"/>
                  <a:pt x="1114166" y="108565"/>
                  <a:pt x="1214363" y="205804"/>
                </a:cubicBezTo>
                <a:cubicBezTo>
                  <a:pt x="1314560" y="303043"/>
                  <a:pt x="1349189" y="390070"/>
                  <a:pt x="1363409" y="425368"/>
                </a:cubicBezTo>
                <a:lnTo>
                  <a:pt x="0" y="423449"/>
                </a:lnTo>
                <a:lnTo>
                  <a:pt x="0" y="2603"/>
                </a:lnTo>
                <a:close/>
              </a:path>
            </a:pathLst>
          </a:custGeom>
          <a:solidFill>
            <a:srgbClr val="093F82"/>
          </a:solidFill>
        </p:spPr>
        <p:txBody>
          <a:bodyPr/>
          <a:lstStyle/>
          <a:p>
            <a:endParaRPr lang="en-NO"/>
          </a:p>
        </p:txBody>
      </p:sp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911A89DE-5A9B-9DEB-6549-6A32D8E940C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6157836" y="1708"/>
            <a:ext cx="2122821" cy="1893584"/>
          </a:xfrm>
          <a:custGeom>
            <a:avLst/>
            <a:gdLst>
              <a:gd name="connsiteX0" fmla="*/ 0 w 1446212"/>
              <a:gd name="connsiteY0" fmla="*/ 0 h 2143125"/>
              <a:gd name="connsiteX1" fmla="*/ 1446212 w 1446212"/>
              <a:gd name="connsiteY1" fmla="*/ 0 h 2143125"/>
              <a:gd name="connsiteX2" fmla="*/ 1446212 w 1446212"/>
              <a:gd name="connsiteY2" fmla="*/ 2143125 h 2143125"/>
              <a:gd name="connsiteX3" fmla="*/ 0 w 1446212"/>
              <a:gd name="connsiteY3" fmla="*/ 2143125 h 2143125"/>
              <a:gd name="connsiteX4" fmla="*/ 0 w 1446212"/>
              <a:gd name="connsiteY4" fmla="*/ 0 h 2143125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6212 w 1446212"/>
              <a:gd name="connsiteY3" fmla="*/ 2145729 h 2145729"/>
              <a:gd name="connsiteX4" fmla="*/ 0 w 1446212"/>
              <a:gd name="connsiteY4" fmla="*/ 2145729 h 2145729"/>
              <a:gd name="connsiteX5" fmla="*/ 0 w 1446212"/>
              <a:gd name="connsiteY5" fmla="*/ 2604 h 2145729"/>
              <a:gd name="connsiteX0" fmla="*/ 0 w 1446212"/>
              <a:gd name="connsiteY0" fmla="*/ 2604 h 2145729"/>
              <a:gd name="connsiteX1" fmla="*/ 725487 w 1446212"/>
              <a:gd name="connsiteY1" fmla="*/ 0 h 2145729"/>
              <a:gd name="connsiteX2" fmla="*/ 1446212 w 1446212"/>
              <a:gd name="connsiteY2" fmla="*/ 2604 h 2145729"/>
              <a:gd name="connsiteX3" fmla="*/ 1443037 w 1446212"/>
              <a:gd name="connsiteY3" fmla="*/ 714375 h 2145729"/>
              <a:gd name="connsiteX4" fmla="*/ 1446212 w 1446212"/>
              <a:gd name="connsiteY4" fmla="*/ 2145729 h 2145729"/>
              <a:gd name="connsiteX5" fmla="*/ 0 w 1446212"/>
              <a:gd name="connsiteY5" fmla="*/ 2145729 h 2145729"/>
              <a:gd name="connsiteX6" fmla="*/ 0 w 1446212"/>
              <a:gd name="connsiteY6" fmla="*/ 2604 h 2145729"/>
              <a:gd name="connsiteX0" fmla="*/ 0 w 1552402"/>
              <a:gd name="connsiteY0" fmla="*/ 2604 h 2145729"/>
              <a:gd name="connsiteX1" fmla="*/ 725487 w 1552402"/>
              <a:gd name="connsiteY1" fmla="*/ 0 h 2145729"/>
              <a:gd name="connsiteX2" fmla="*/ 1446212 w 1552402"/>
              <a:gd name="connsiteY2" fmla="*/ 2604 h 2145729"/>
              <a:gd name="connsiteX3" fmla="*/ 1443037 w 1552402"/>
              <a:gd name="connsiteY3" fmla="*/ 714375 h 2145729"/>
              <a:gd name="connsiteX4" fmla="*/ 1443037 w 1552402"/>
              <a:gd name="connsiteY4" fmla="*/ 1435100 h 2145729"/>
              <a:gd name="connsiteX5" fmla="*/ 1446212 w 1552402"/>
              <a:gd name="connsiteY5" fmla="*/ 2145729 h 2145729"/>
              <a:gd name="connsiteX6" fmla="*/ 0 w 1552402"/>
              <a:gd name="connsiteY6" fmla="*/ 2145729 h 2145729"/>
              <a:gd name="connsiteX7" fmla="*/ 0 w 1552402"/>
              <a:gd name="connsiteY7" fmla="*/ 2604 h 2145729"/>
              <a:gd name="connsiteX0" fmla="*/ 0 w 1498902"/>
              <a:gd name="connsiteY0" fmla="*/ 2604 h 2149475"/>
              <a:gd name="connsiteX1" fmla="*/ 725487 w 1498902"/>
              <a:gd name="connsiteY1" fmla="*/ 0 h 2149475"/>
              <a:gd name="connsiteX2" fmla="*/ 1446212 w 1498902"/>
              <a:gd name="connsiteY2" fmla="*/ 2604 h 2149475"/>
              <a:gd name="connsiteX3" fmla="*/ 1443037 w 1498902"/>
              <a:gd name="connsiteY3" fmla="*/ 714375 h 2149475"/>
              <a:gd name="connsiteX4" fmla="*/ 1443037 w 1498902"/>
              <a:gd name="connsiteY4" fmla="*/ 1435100 h 2149475"/>
              <a:gd name="connsiteX5" fmla="*/ 1446212 w 1498902"/>
              <a:gd name="connsiteY5" fmla="*/ 2145729 h 2149475"/>
              <a:gd name="connsiteX6" fmla="*/ 722312 w 1498902"/>
              <a:gd name="connsiteY6" fmla="*/ 2149475 h 2149475"/>
              <a:gd name="connsiteX7" fmla="*/ 0 w 1498902"/>
              <a:gd name="connsiteY7" fmla="*/ 2145729 h 2149475"/>
              <a:gd name="connsiteX8" fmla="*/ 0 w 1498902"/>
              <a:gd name="connsiteY8" fmla="*/ 2604 h 2149475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446212 w 1552755"/>
              <a:gd name="connsiteY2" fmla="*/ 26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552755"/>
              <a:gd name="connsiteY0" fmla="*/ 53600 h 2200471"/>
              <a:gd name="connsiteX1" fmla="*/ 725487 w 1552755"/>
              <a:gd name="connsiteY1" fmla="*/ 50996 h 2200471"/>
              <a:gd name="connsiteX2" fmla="*/ 1446212 w 1552755"/>
              <a:gd name="connsiteY2" fmla="*/ 53600 h 2200471"/>
              <a:gd name="connsiteX3" fmla="*/ 1443037 w 1552755"/>
              <a:gd name="connsiteY3" fmla="*/ 765371 h 2200471"/>
              <a:gd name="connsiteX4" fmla="*/ 1443037 w 1552755"/>
              <a:gd name="connsiteY4" fmla="*/ 1486096 h 2200471"/>
              <a:gd name="connsiteX5" fmla="*/ 1446212 w 1552755"/>
              <a:gd name="connsiteY5" fmla="*/ 2196725 h 2200471"/>
              <a:gd name="connsiteX6" fmla="*/ 722312 w 1552755"/>
              <a:gd name="connsiteY6" fmla="*/ 2200471 h 2200471"/>
              <a:gd name="connsiteX7" fmla="*/ 0 w 1552755"/>
              <a:gd name="connsiteY7" fmla="*/ 2196725 h 2200471"/>
              <a:gd name="connsiteX8" fmla="*/ 0 w 1552755"/>
              <a:gd name="connsiteY8" fmla="*/ 53600 h 2200471"/>
              <a:gd name="connsiteX0" fmla="*/ 0 w 1552755"/>
              <a:gd name="connsiteY0" fmla="*/ 2604 h 2149475"/>
              <a:gd name="connsiteX1" fmla="*/ 725487 w 1552755"/>
              <a:gd name="connsiteY1" fmla="*/ 0 h 2149475"/>
              <a:gd name="connsiteX2" fmla="*/ 1230312 w 1552755"/>
              <a:gd name="connsiteY2" fmla="*/ 205804 h 2149475"/>
              <a:gd name="connsiteX3" fmla="*/ 1443037 w 1552755"/>
              <a:gd name="connsiteY3" fmla="*/ 714375 h 2149475"/>
              <a:gd name="connsiteX4" fmla="*/ 1443037 w 1552755"/>
              <a:gd name="connsiteY4" fmla="*/ 1435100 h 2149475"/>
              <a:gd name="connsiteX5" fmla="*/ 1446212 w 1552755"/>
              <a:gd name="connsiteY5" fmla="*/ 2145729 h 2149475"/>
              <a:gd name="connsiteX6" fmla="*/ 722312 w 1552755"/>
              <a:gd name="connsiteY6" fmla="*/ 2149475 h 2149475"/>
              <a:gd name="connsiteX7" fmla="*/ 0 w 1552755"/>
              <a:gd name="connsiteY7" fmla="*/ 2145729 h 2149475"/>
              <a:gd name="connsiteX8" fmla="*/ 0 w 1552755"/>
              <a:gd name="connsiteY8" fmla="*/ 2604 h 2149475"/>
              <a:gd name="connsiteX0" fmla="*/ 0 w 1443399"/>
              <a:gd name="connsiteY0" fmla="*/ 2604 h 2149475"/>
              <a:gd name="connsiteX1" fmla="*/ 725487 w 1443399"/>
              <a:gd name="connsiteY1" fmla="*/ 0 h 2149475"/>
              <a:gd name="connsiteX2" fmla="*/ 1230312 w 1443399"/>
              <a:gd name="connsiteY2" fmla="*/ 205804 h 2149475"/>
              <a:gd name="connsiteX3" fmla="*/ 1443037 w 1443399"/>
              <a:gd name="connsiteY3" fmla="*/ 714375 h 2149475"/>
              <a:gd name="connsiteX4" fmla="*/ 1443037 w 1443399"/>
              <a:gd name="connsiteY4" fmla="*/ 1435100 h 2149475"/>
              <a:gd name="connsiteX5" fmla="*/ 1217612 w 1443399"/>
              <a:gd name="connsiteY5" fmla="*/ 1942529 h 2149475"/>
              <a:gd name="connsiteX6" fmla="*/ 722312 w 1443399"/>
              <a:gd name="connsiteY6" fmla="*/ 2149475 h 2149475"/>
              <a:gd name="connsiteX7" fmla="*/ 0 w 1443399"/>
              <a:gd name="connsiteY7" fmla="*/ 2145729 h 2149475"/>
              <a:gd name="connsiteX8" fmla="*/ 0 w 144339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17612 w 1443039"/>
              <a:gd name="connsiteY5" fmla="*/ 19425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20787 w 1443039"/>
              <a:gd name="connsiteY5" fmla="*/ 1955229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49475"/>
              <a:gd name="connsiteX1" fmla="*/ 725487 w 1443039"/>
              <a:gd name="connsiteY1" fmla="*/ 0 h 2149475"/>
              <a:gd name="connsiteX2" fmla="*/ 1230312 w 1443039"/>
              <a:gd name="connsiteY2" fmla="*/ 205804 h 2149475"/>
              <a:gd name="connsiteX3" fmla="*/ 1443037 w 1443039"/>
              <a:gd name="connsiteY3" fmla="*/ 714375 h 2149475"/>
              <a:gd name="connsiteX4" fmla="*/ 1443037 w 1443039"/>
              <a:gd name="connsiteY4" fmla="*/ 1435100 h 2149475"/>
              <a:gd name="connsiteX5" fmla="*/ 1204912 w 1443039"/>
              <a:gd name="connsiteY5" fmla="*/ 1964754 h 2149475"/>
              <a:gd name="connsiteX6" fmla="*/ 722312 w 1443039"/>
              <a:gd name="connsiteY6" fmla="*/ 2149475 h 2149475"/>
              <a:gd name="connsiteX7" fmla="*/ 0 w 1443039"/>
              <a:gd name="connsiteY7" fmla="*/ 2145729 h 2149475"/>
              <a:gd name="connsiteX8" fmla="*/ 0 w 1443039"/>
              <a:gd name="connsiteY8" fmla="*/ 2604 h 2149475"/>
              <a:gd name="connsiteX0" fmla="*/ 0 w 1443039"/>
              <a:gd name="connsiteY0" fmla="*/ 2604 h 2156361"/>
              <a:gd name="connsiteX1" fmla="*/ 725487 w 1443039"/>
              <a:gd name="connsiteY1" fmla="*/ 0 h 2156361"/>
              <a:gd name="connsiteX2" fmla="*/ 1230312 w 1443039"/>
              <a:gd name="connsiteY2" fmla="*/ 205804 h 2156361"/>
              <a:gd name="connsiteX3" fmla="*/ 1443037 w 1443039"/>
              <a:gd name="connsiteY3" fmla="*/ 714375 h 2156361"/>
              <a:gd name="connsiteX4" fmla="*/ 1443037 w 1443039"/>
              <a:gd name="connsiteY4" fmla="*/ 1435100 h 2156361"/>
              <a:gd name="connsiteX5" fmla="*/ 1204912 w 1443039"/>
              <a:gd name="connsiteY5" fmla="*/ 1964754 h 2156361"/>
              <a:gd name="connsiteX6" fmla="*/ 722312 w 1443039"/>
              <a:gd name="connsiteY6" fmla="*/ 2149475 h 2156361"/>
              <a:gd name="connsiteX7" fmla="*/ 15949 w 1443039"/>
              <a:gd name="connsiteY7" fmla="*/ 2156361 h 2156361"/>
              <a:gd name="connsiteX8" fmla="*/ 0 w 1443039"/>
              <a:gd name="connsiteY8" fmla="*/ 2604 h 2156361"/>
              <a:gd name="connsiteX0" fmla="*/ 5316 w 1427090"/>
              <a:gd name="connsiteY0" fmla="*/ 7920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5316 w 1427090"/>
              <a:gd name="connsiteY8" fmla="*/ 7920 h 2156361"/>
              <a:gd name="connsiteX0" fmla="*/ 0 w 1427090"/>
              <a:gd name="connsiteY0" fmla="*/ 13236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13236 h 2156361"/>
              <a:gd name="connsiteX0" fmla="*/ 0 w 1427090"/>
              <a:gd name="connsiteY0" fmla="*/ 2603 h 2156361"/>
              <a:gd name="connsiteX1" fmla="*/ 709538 w 1427090"/>
              <a:gd name="connsiteY1" fmla="*/ 0 h 2156361"/>
              <a:gd name="connsiteX2" fmla="*/ 1214363 w 1427090"/>
              <a:gd name="connsiteY2" fmla="*/ 205804 h 2156361"/>
              <a:gd name="connsiteX3" fmla="*/ 1427088 w 1427090"/>
              <a:gd name="connsiteY3" fmla="*/ 714375 h 2156361"/>
              <a:gd name="connsiteX4" fmla="*/ 1427088 w 1427090"/>
              <a:gd name="connsiteY4" fmla="*/ 1435100 h 2156361"/>
              <a:gd name="connsiteX5" fmla="*/ 1188963 w 1427090"/>
              <a:gd name="connsiteY5" fmla="*/ 1964754 h 2156361"/>
              <a:gd name="connsiteX6" fmla="*/ 706363 w 1427090"/>
              <a:gd name="connsiteY6" fmla="*/ 2149475 h 2156361"/>
              <a:gd name="connsiteX7" fmla="*/ 0 w 1427090"/>
              <a:gd name="connsiteY7" fmla="*/ 2156361 h 2156361"/>
              <a:gd name="connsiteX8" fmla="*/ 0 w 1427090"/>
              <a:gd name="connsiteY8" fmla="*/ 2603 h 2156361"/>
              <a:gd name="connsiteX0" fmla="*/ 0 w 1427090"/>
              <a:gd name="connsiteY0" fmla="*/ 0 h 2153758"/>
              <a:gd name="connsiteX1" fmla="*/ 1214363 w 1427090"/>
              <a:gd name="connsiteY1" fmla="*/ 203201 h 2153758"/>
              <a:gd name="connsiteX2" fmla="*/ 1427088 w 1427090"/>
              <a:gd name="connsiteY2" fmla="*/ 711772 h 2153758"/>
              <a:gd name="connsiteX3" fmla="*/ 1427088 w 1427090"/>
              <a:gd name="connsiteY3" fmla="*/ 1432497 h 2153758"/>
              <a:gd name="connsiteX4" fmla="*/ 1188963 w 1427090"/>
              <a:gd name="connsiteY4" fmla="*/ 1962151 h 2153758"/>
              <a:gd name="connsiteX5" fmla="*/ 706363 w 1427090"/>
              <a:gd name="connsiteY5" fmla="*/ 2146872 h 2153758"/>
              <a:gd name="connsiteX6" fmla="*/ 0 w 1427090"/>
              <a:gd name="connsiteY6" fmla="*/ 2153758 h 2153758"/>
              <a:gd name="connsiteX7" fmla="*/ 0 w 1427090"/>
              <a:gd name="connsiteY7" fmla="*/ 0 h 2153758"/>
              <a:gd name="connsiteX0" fmla="*/ 0 w 1427089"/>
              <a:gd name="connsiteY0" fmla="*/ 0 h 2153758"/>
              <a:gd name="connsiteX1" fmla="*/ 1427088 w 1427089"/>
              <a:gd name="connsiteY1" fmla="*/ 711772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2153758"/>
              <a:gd name="connsiteX1" fmla="*/ 1427088 w 1427089"/>
              <a:gd name="connsiteY1" fmla="*/ 875696 h 2153758"/>
              <a:gd name="connsiteX2" fmla="*/ 1427088 w 1427089"/>
              <a:gd name="connsiteY2" fmla="*/ 1432497 h 2153758"/>
              <a:gd name="connsiteX3" fmla="*/ 1188963 w 1427089"/>
              <a:gd name="connsiteY3" fmla="*/ 1962151 h 2153758"/>
              <a:gd name="connsiteX4" fmla="*/ 706363 w 1427089"/>
              <a:gd name="connsiteY4" fmla="*/ 2146872 h 2153758"/>
              <a:gd name="connsiteX5" fmla="*/ 0 w 1427089"/>
              <a:gd name="connsiteY5" fmla="*/ 2153758 h 2153758"/>
              <a:gd name="connsiteX6" fmla="*/ 0 w 1427089"/>
              <a:gd name="connsiteY6" fmla="*/ 0 h 215375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338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0 h 1281448"/>
              <a:gd name="connsiteX1" fmla="*/ 1427088 w 1427089"/>
              <a:gd name="connsiteY1" fmla="*/ 8466 h 1281448"/>
              <a:gd name="connsiteX2" fmla="*/ 1427088 w 1427089"/>
              <a:gd name="connsiteY2" fmla="*/ 560187 h 1281448"/>
              <a:gd name="connsiteX3" fmla="*/ 1188963 w 1427089"/>
              <a:gd name="connsiteY3" fmla="*/ 1089841 h 1281448"/>
              <a:gd name="connsiteX4" fmla="*/ 706363 w 1427089"/>
              <a:gd name="connsiteY4" fmla="*/ 1274562 h 1281448"/>
              <a:gd name="connsiteX5" fmla="*/ 0 w 1427089"/>
              <a:gd name="connsiteY5" fmla="*/ 1281448 h 1281448"/>
              <a:gd name="connsiteX6" fmla="*/ 0 w 1427089"/>
              <a:gd name="connsiteY6" fmla="*/ 0 h 1281448"/>
              <a:gd name="connsiteX0" fmla="*/ 0 w 1427089"/>
              <a:gd name="connsiteY0" fmla="*/ 1695 h 1272982"/>
              <a:gd name="connsiteX1" fmla="*/ 1427088 w 1427089"/>
              <a:gd name="connsiteY1" fmla="*/ 0 h 1272982"/>
              <a:gd name="connsiteX2" fmla="*/ 1427088 w 1427089"/>
              <a:gd name="connsiteY2" fmla="*/ 551721 h 1272982"/>
              <a:gd name="connsiteX3" fmla="*/ 1188963 w 1427089"/>
              <a:gd name="connsiteY3" fmla="*/ 1081375 h 1272982"/>
              <a:gd name="connsiteX4" fmla="*/ 706363 w 1427089"/>
              <a:gd name="connsiteY4" fmla="*/ 1266096 h 1272982"/>
              <a:gd name="connsiteX5" fmla="*/ 0 w 1427089"/>
              <a:gd name="connsiteY5" fmla="*/ 1272982 h 1272982"/>
              <a:gd name="connsiteX6" fmla="*/ 0 w 1427089"/>
              <a:gd name="connsiteY6" fmla="*/ 1695 h 127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7089" h="1272982">
                <a:moveTo>
                  <a:pt x="0" y="1695"/>
                </a:moveTo>
                <a:lnTo>
                  <a:pt x="1427088" y="0"/>
                </a:lnTo>
                <a:cubicBezTo>
                  <a:pt x="1426559" y="238749"/>
                  <a:pt x="1426559" y="313162"/>
                  <a:pt x="1427088" y="551721"/>
                </a:cubicBezTo>
                <a:cubicBezTo>
                  <a:pt x="1427617" y="790280"/>
                  <a:pt x="1296913" y="988051"/>
                  <a:pt x="1188963" y="1081375"/>
                </a:cubicBezTo>
                <a:cubicBezTo>
                  <a:pt x="1081013" y="1174699"/>
                  <a:pt x="919088" y="1263789"/>
                  <a:pt x="706363" y="1266096"/>
                </a:cubicBezTo>
                <a:lnTo>
                  <a:pt x="0" y="1272982"/>
                </a:lnTo>
                <a:lnTo>
                  <a:pt x="0" y="1695"/>
                </a:lnTo>
                <a:close/>
              </a:path>
            </a:pathLst>
          </a:custGeom>
          <a:gradFill>
            <a:gsLst>
              <a:gs pos="19000">
                <a:srgbClr val="032D59"/>
              </a:gs>
              <a:gs pos="0">
                <a:srgbClr val="002341"/>
              </a:gs>
              <a:gs pos="100000">
                <a:srgbClr val="06367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39" name="Picture Placeholder 13">
            <a:extLst>
              <a:ext uri="{FF2B5EF4-FFF2-40B4-BE49-F238E27FC236}">
                <a16:creationId xmlns:a16="http://schemas.microsoft.com/office/drawing/2014/main" id="{CC5F0C48-8A7D-44D9-69CF-1AE011270B3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1471382" y="2456383"/>
            <a:ext cx="722069" cy="3207625"/>
          </a:xfrm>
          <a:prstGeom prst="rect">
            <a:avLst/>
          </a:prstGeom>
          <a:gradFill>
            <a:gsLst>
              <a:gs pos="0">
                <a:srgbClr val="042958"/>
              </a:gs>
              <a:gs pos="100000">
                <a:srgbClr val="0B49A1"/>
              </a:gs>
            </a:gsLst>
            <a:lin ang="2400000" scaled="0"/>
          </a:gradFill>
        </p:spPr>
        <p:txBody>
          <a:bodyPr/>
          <a:lstStyle/>
          <a:p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6529DF-1AA5-83E4-8DCE-0FBEC5E388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792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0D9A1618-A876-571D-C0FC-6D334B992B0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791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12" name="Accreditation">
            <a:extLst>
              <a:ext uri="{FF2B5EF4-FFF2-40B4-BE49-F238E27FC236}">
                <a16:creationId xmlns:a16="http://schemas.microsoft.com/office/drawing/2014/main" id="{D2370245-42D1-CFA4-3589-BAA31728B1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7340" y="6217837"/>
            <a:ext cx="1682782" cy="32285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0C6AC8-24CC-62A3-4A87-86EDBEE6A4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861"/>
          <a:stretch>
            <a:fillRect/>
          </a:stretch>
        </p:blipFill>
        <p:spPr>
          <a:xfrm>
            <a:off x="432864" y="267129"/>
            <a:ext cx="196743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672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4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/Section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248EC36-A047-E04D-DB78-A459B67CB2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0B0314A-7B13-1D5E-A5C5-B67E9DB9230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154826" y="0"/>
            <a:ext cx="5351363" cy="4665212"/>
          </a:xfrm>
          <a:custGeom>
            <a:avLst/>
            <a:gdLst>
              <a:gd name="csX0" fmla="*/ 0 w 5351363"/>
              <a:gd name="csY0" fmla="*/ 0 h 4665212"/>
              <a:gd name="csX1" fmla="*/ 5351363 w 5351363"/>
              <a:gd name="csY1" fmla="*/ 0 h 4665212"/>
              <a:gd name="csX2" fmla="*/ 5351073 w 5351363"/>
              <a:gd name="csY2" fmla="*/ 114706 h 4665212"/>
              <a:gd name="csX3" fmla="*/ 5345732 w 5351363"/>
              <a:gd name="csY3" fmla="*/ 2014175 h 4665212"/>
              <a:gd name="csX4" fmla="*/ 4664038 w 5351363"/>
              <a:gd name="csY4" fmla="*/ 3792666 h 4665212"/>
              <a:gd name="csX5" fmla="*/ 2647071 w 5351363"/>
              <a:gd name="csY5" fmla="*/ 4664473 h 4665212"/>
              <a:gd name="csX6" fmla="*/ 0 w 5351363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3" h="4665212">
                <a:moveTo>
                  <a:pt x="0" y="0"/>
                </a:moveTo>
                <a:lnTo>
                  <a:pt x="5351363" y="0"/>
                </a:lnTo>
                <a:lnTo>
                  <a:pt x="5351073" y="114706"/>
                </a:lnTo>
                <a:cubicBezTo>
                  <a:pt x="5349250" y="818534"/>
                  <a:pt x="5347323" y="1448743"/>
                  <a:pt x="5345732" y="2014175"/>
                </a:cubicBezTo>
                <a:cubicBezTo>
                  <a:pt x="5343914" y="2660384"/>
                  <a:pt x="5189471" y="3244071"/>
                  <a:pt x="4664038" y="3792666"/>
                </a:cubicBezTo>
                <a:cubicBezTo>
                  <a:pt x="4138604" y="4341260"/>
                  <a:pt x="3517976" y="4668208"/>
                  <a:pt x="2647071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33951E-343F-BD68-1C53-CA03B35BF7D6}"/>
              </a:ext>
            </a:extLst>
          </p:cNvPr>
          <p:cNvSpPr>
            <a:spLocks/>
          </p:cNvSpPr>
          <p:nvPr userDrawn="1"/>
        </p:nvSpPr>
        <p:spPr>
          <a:xfrm>
            <a:off x="6154826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Text Placeholder 12">
            <a:extLst>
              <a:ext uri="{FF2B5EF4-FFF2-40B4-BE49-F238E27FC236}">
                <a16:creationId xmlns:a16="http://schemas.microsoft.com/office/drawing/2014/main" id="{FE8F1609-368C-C132-A525-A211A8BC50B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463073" y="4997365"/>
            <a:ext cx="2388224" cy="1359809"/>
          </a:xfrm>
          <a:prstGeom prst="rect">
            <a:avLst/>
          </a:prstGeom>
        </p:spPr>
        <p:txBody>
          <a:bodyPr lIns="0" tIns="288000" rIns="0" bIns="0" anchor="ctr"/>
          <a:lstStyle>
            <a:lvl1pPr algn="l">
              <a:buNone/>
              <a:defRPr sz="15000" b="0" i="0">
                <a:solidFill>
                  <a:schemeClr val="accent3"/>
                </a:solidFill>
                <a:latin typeface="+mj-lt"/>
              </a:defRPr>
            </a:lvl1pPr>
          </a:lstStyle>
          <a:p>
            <a:pPr lvl="0"/>
            <a:r>
              <a:rPr lang="en-NO" dirty="0"/>
              <a:t>01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F89A0C7-79D2-0CB5-C762-7CDF6C76B16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8792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040C1886-B30B-2E39-B178-8309DC46CA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791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97F80-1EAB-7E7B-5B2D-A03647F316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861"/>
          <a:stretch>
            <a:fillRect/>
          </a:stretch>
        </p:blipFill>
        <p:spPr>
          <a:xfrm>
            <a:off x="432864" y="267129"/>
            <a:ext cx="1967436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11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/Contact Info Slide">
    <p:bg>
      <p:bgPr>
        <a:gradFill>
          <a:gsLst>
            <a:gs pos="66000">
              <a:srgbClr val="063671"/>
            </a:gs>
            <a:gs pos="43000">
              <a:srgbClr val="032D59"/>
            </a:gs>
            <a:gs pos="8000">
              <a:srgbClr val="002341"/>
            </a:gs>
            <a:gs pos="100000">
              <a:srgbClr val="0B49A1"/>
            </a:gs>
          </a:gsLst>
          <a:lin ang="15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CC258BA-E6B7-8AD2-A797-D248305C2B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8000">
                <a:srgbClr val="002341"/>
              </a:gs>
              <a:gs pos="43000">
                <a:srgbClr val="032D59"/>
              </a:gs>
              <a:gs pos="72000">
                <a:srgbClr val="063671"/>
              </a:gs>
              <a:gs pos="100000">
                <a:srgbClr val="0B49A1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9E6AAB-C10C-0A87-44F7-0B0AD23507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861"/>
          <a:stretch>
            <a:fillRect/>
          </a:stretch>
        </p:blipFill>
        <p:spPr>
          <a:xfrm>
            <a:off x="6281021" y="267129"/>
            <a:ext cx="1967436" cy="900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1505F4-1CAE-3D3E-BC0C-5E9C5E04D4C6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88980" y="0"/>
            <a:ext cx="5351364" cy="4665212"/>
          </a:xfrm>
          <a:custGeom>
            <a:avLst/>
            <a:gdLst>
              <a:gd name="csX0" fmla="*/ 0 w 5351364"/>
              <a:gd name="csY0" fmla="*/ 0 h 4665212"/>
              <a:gd name="csX1" fmla="*/ 5351364 w 5351364"/>
              <a:gd name="csY1" fmla="*/ 0 h 4665212"/>
              <a:gd name="csX2" fmla="*/ 5351074 w 5351364"/>
              <a:gd name="csY2" fmla="*/ 114706 h 4665212"/>
              <a:gd name="csX3" fmla="*/ 5345732 w 5351364"/>
              <a:gd name="csY3" fmla="*/ 2014175 h 4665212"/>
              <a:gd name="csX4" fmla="*/ 4664038 w 5351364"/>
              <a:gd name="csY4" fmla="*/ 3792666 h 4665212"/>
              <a:gd name="csX5" fmla="*/ 2647072 w 5351364"/>
              <a:gd name="csY5" fmla="*/ 4664473 h 4665212"/>
              <a:gd name="csX6" fmla="*/ 0 w 5351364"/>
              <a:gd name="csY6" fmla="*/ 4665212 h 466521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5351364" h="4665212">
                <a:moveTo>
                  <a:pt x="0" y="0"/>
                </a:moveTo>
                <a:lnTo>
                  <a:pt x="5351364" y="0"/>
                </a:lnTo>
                <a:lnTo>
                  <a:pt x="5351074" y="114706"/>
                </a:lnTo>
                <a:cubicBezTo>
                  <a:pt x="5349251" y="818534"/>
                  <a:pt x="5347323" y="1448743"/>
                  <a:pt x="5345732" y="2014175"/>
                </a:cubicBezTo>
                <a:cubicBezTo>
                  <a:pt x="5343914" y="2660384"/>
                  <a:pt x="5189472" y="3244071"/>
                  <a:pt x="4664038" y="3792666"/>
                </a:cubicBezTo>
                <a:cubicBezTo>
                  <a:pt x="4138604" y="4341260"/>
                  <a:pt x="3517976" y="4668208"/>
                  <a:pt x="2647072" y="4664473"/>
                </a:cubicBezTo>
                <a:lnTo>
                  <a:pt x="0" y="4665212"/>
                </a:lnTo>
                <a:close/>
              </a:path>
            </a:pathLst>
          </a:cu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3000000" scaled="0"/>
          </a:gradFill>
          <a:effectLst>
            <a:outerShdw blurRad="520198" dir="295821" sx="102115" sy="102115" algn="ctr" rotWithShape="0">
              <a:srgbClr val="002341">
                <a:alpha val="24609"/>
              </a:srgbClr>
            </a:outerShdw>
          </a:effectLst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6F7BFA8-2469-7584-6E24-6F0FF0207921}"/>
              </a:ext>
            </a:extLst>
          </p:cNvPr>
          <p:cNvSpPr>
            <a:spLocks/>
          </p:cNvSpPr>
          <p:nvPr userDrawn="1"/>
        </p:nvSpPr>
        <p:spPr>
          <a:xfrm>
            <a:off x="688980" y="5686941"/>
            <a:ext cx="5351847" cy="1171059"/>
          </a:xfrm>
          <a:prstGeom prst="rect">
            <a:avLst/>
          </a:prstGeom>
          <a:gradFill>
            <a:gsLst>
              <a:gs pos="66000">
                <a:srgbClr val="063671"/>
              </a:gs>
              <a:gs pos="43000">
                <a:srgbClr val="032D59"/>
              </a:gs>
              <a:gs pos="8000">
                <a:srgbClr val="002341"/>
              </a:gs>
              <a:gs pos="100000">
                <a:srgbClr val="0B49A1"/>
              </a:gs>
            </a:gsLst>
            <a:lin ang="21000000" scaled="0"/>
          </a:gradFill>
          <a:ln>
            <a:noFill/>
          </a:ln>
          <a:effectLst>
            <a:outerShdw blurRad="516825" dir="300000" sx="102000" sy="102000" algn="ctr" rotWithShape="0">
              <a:srgbClr val="002341">
                <a:alpha val="25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B2FE17-4773-2881-FFD1-1540C5C71D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26949" y="3197708"/>
            <a:ext cx="5050961" cy="1467504"/>
          </a:xfrm>
          <a:prstGeom prst="rect">
            <a:avLst/>
          </a:prstGeom>
        </p:spPr>
        <p:txBody>
          <a:bodyPr lIns="0" tIns="0" rIns="0" bIns="0" anchor="b"/>
          <a:lstStyle>
            <a:lvl1pPr>
              <a:defRPr sz="3200" b="0" i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206F03F5-00BC-C27E-65D8-A1F24DEDB6F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426948" y="4954008"/>
            <a:ext cx="5050961" cy="68957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bg2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Click to add text</a:t>
            </a:r>
          </a:p>
        </p:txBody>
      </p:sp>
      <p:pic>
        <p:nvPicPr>
          <p:cNvPr id="6" name="Accreditation">
            <a:extLst>
              <a:ext uri="{FF2B5EF4-FFF2-40B4-BE49-F238E27FC236}">
                <a16:creationId xmlns:a16="http://schemas.microsoft.com/office/drawing/2014/main" id="{61D3DD0B-C946-62FF-5BB6-77E88E57D4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425497" y="6217837"/>
            <a:ext cx="1682782" cy="322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90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of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472917A3-2F9E-32DF-6C22-AA4FA6B2E7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54"/>
          </p:nvPr>
        </p:nvSpPr>
        <p:spPr>
          <a:xfrm>
            <a:off x="8934904" y="-47135"/>
            <a:ext cx="3298664" cy="4984348"/>
          </a:xfrm>
          <a:custGeom>
            <a:avLst/>
            <a:gdLst>
              <a:gd name="csX0" fmla="*/ 1649332 w 3298664"/>
              <a:gd name="csY0" fmla="*/ 2118690 h 4984348"/>
              <a:gd name="csX1" fmla="*/ 412732 w 3298664"/>
              <a:gd name="csY1" fmla="*/ 3355290 h 4984348"/>
              <a:gd name="csX2" fmla="*/ 1649332 w 3298664"/>
              <a:gd name="csY2" fmla="*/ 4591890 h 4984348"/>
              <a:gd name="csX3" fmla="*/ 2885932 w 3298664"/>
              <a:gd name="csY3" fmla="*/ 3355290 h 4984348"/>
              <a:gd name="csX4" fmla="*/ 1649332 w 3298664"/>
              <a:gd name="csY4" fmla="*/ 2118690 h 4984348"/>
              <a:gd name="csX5" fmla="*/ 0 w 3298664"/>
              <a:gd name="csY5" fmla="*/ 0 h 4984348"/>
              <a:gd name="csX6" fmla="*/ 3298664 w 3298664"/>
              <a:gd name="csY6" fmla="*/ 0 h 4984348"/>
              <a:gd name="csX7" fmla="*/ 3298664 w 3298664"/>
              <a:gd name="csY7" fmla="*/ 4984348 h 4984348"/>
              <a:gd name="csX8" fmla="*/ 0 w 3298664"/>
              <a:gd name="csY8" fmla="*/ 4984348 h 49843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298664" h="4984348">
                <a:moveTo>
                  <a:pt x="1649332" y="2118690"/>
                </a:moveTo>
                <a:cubicBezTo>
                  <a:pt x="966377" y="2118690"/>
                  <a:pt x="412732" y="2672335"/>
                  <a:pt x="412732" y="3355290"/>
                </a:cubicBezTo>
                <a:cubicBezTo>
                  <a:pt x="412732" y="4038245"/>
                  <a:pt x="966377" y="4591890"/>
                  <a:pt x="1649332" y="4591890"/>
                </a:cubicBezTo>
                <a:cubicBezTo>
                  <a:pt x="2332287" y="4591890"/>
                  <a:pt x="2885932" y="4038245"/>
                  <a:pt x="2885932" y="3355290"/>
                </a:cubicBezTo>
                <a:cubicBezTo>
                  <a:pt x="2885932" y="2672335"/>
                  <a:pt x="2332287" y="2118690"/>
                  <a:pt x="1649332" y="2118690"/>
                </a:cubicBezTo>
                <a:close/>
                <a:moveTo>
                  <a:pt x="0" y="0"/>
                </a:moveTo>
                <a:lnTo>
                  <a:pt x="3298664" y="0"/>
                </a:lnTo>
                <a:lnTo>
                  <a:pt x="3298664" y="4984348"/>
                </a:lnTo>
                <a:lnTo>
                  <a:pt x="0" y="4984348"/>
                </a:lnTo>
                <a:close/>
              </a:path>
            </a:pathLst>
          </a:custGeom>
          <a:ln w="12700">
            <a:solidFill>
              <a:schemeClr val="accent3"/>
            </a:solidFill>
          </a:ln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Table of Contents</a:t>
            </a:r>
            <a:endParaRPr lang="en-NO"/>
          </a:p>
        </p:txBody>
      </p:sp>
      <p:sp>
        <p:nvSpPr>
          <p:cNvPr id="57" name="Text Placeholder 44">
            <a:extLst>
              <a:ext uri="{FF2B5EF4-FFF2-40B4-BE49-F238E27FC236}">
                <a16:creationId xmlns:a16="http://schemas.microsoft.com/office/drawing/2014/main" id="{42C4B807-343E-C56B-8C82-8D5BBB6497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1" hasCustomPrompt="1"/>
          </p:nvPr>
        </p:nvSpPr>
        <p:spPr>
          <a:xfrm>
            <a:off x="1643862" y="2742476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01</a:t>
            </a:r>
          </a:p>
        </p:txBody>
      </p:sp>
      <p:sp>
        <p:nvSpPr>
          <p:cNvPr id="2" name="Text Placeholder 44">
            <a:extLst>
              <a:ext uri="{FF2B5EF4-FFF2-40B4-BE49-F238E27FC236}">
                <a16:creationId xmlns:a16="http://schemas.microsoft.com/office/drawing/2014/main" id="{06B474E0-27FD-D17A-AD9D-25E2138DDA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2" hasCustomPrompt="1"/>
          </p:nvPr>
        </p:nvSpPr>
        <p:spPr>
          <a:xfrm>
            <a:off x="1643862" y="3163145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02</a:t>
            </a:r>
          </a:p>
        </p:txBody>
      </p:sp>
      <p:sp>
        <p:nvSpPr>
          <p:cNvPr id="3" name="Text Placeholder 44">
            <a:extLst>
              <a:ext uri="{FF2B5EF4-FFF2-40B4-BE49-F238E27FC236}">
                <a16:creationId xmlns:a16="http://schemas.microsoft.com/office/drawing/2014/main" id="{BA20D32E-23F0-A455-F913-F5CE65F5F04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3" hasCustomPrompt="1"/>
          </p:nvPr>
        </p:nvSpPr>
        <p:spPr>
          <a:xfrm>
            <a:off x="1643862" y="3583814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03</a:t>
            </a:r>
          </a:p>
        </p:txBody>
      </p:sp>
      <p:sp>
        <p:nvSpPr>
          <p:cNvPr id="4" name="Text Placeholder 44">
            <a:extLst>
              <a:ext uri="{FF2B5EF4-FFF2-40B4-BE49-F238E27FC236}">
                <a16:creationId xmlns:a16="http://schemas.microsoft.com/office/drawing/2014/main" id="{416E3571-9A90-4A22-E2F0-A44B197574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4" hasCustomPrompt="1"/>
          </p:nvPr>
        </p:nvSpPr>
        <p:spPr>
          <a:xfrm>
            <a:off x="1643862" y="4004483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04</a:t>
            </a:r>
          </a:p>
        </p:txBody>
      </p:sp>
      <p:sp>
        <p:nvSpPr>
          <p:cNvPr id="5" name="Text Placeholder 44">
            <a:extLst>
              <a:ext uri="{FF2B5EF4-FFF2-40B4-BE49-F238E27FC236}">
                <a16:creationId xmlns:a16="http://schemas.microsoft.com/office/drawing/2014/main" id="{4966A9E5-AF62-A8B3-6C0F-0FD630F98B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5" hasCustomPrompt="1"/>
          </p:nvPr>
        </p:nvSpPr>
        <p:spPr>
          <a:xfrm>
            <a:off x="1643862" y="4425152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05</a:t>
            </a:r>
          </a:p>
        </p:txBody>
      </p:sp>
      <p:sp>
        <p:nvSpPr>
          <p:cNvPr id="6" name="Text Placeholder 44">
            <a:extLst>
              <a:ext uri="{FF2B5EF4-FFF2-40B4-BE49-F238E27FC236}">
                <a16:creationId xmlns:a16="http://schemas.microsoft.com/office/drawing/2014/main" id="{2B8DA077-BAF4-EE44-3870-74AB8FAF917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6" hasCustomPrompt="1"/>
          </p:nvPr>
        </p:nvSpPr>
        <p:spPr>
          <a:xfrm>
            <a:off x="1643862" y="4845821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06</a:t>
            </a:r>
          </a:p>
        </p:txBody>
      </p:sp>
      <p:sp>
        <p:nvSpPr>
          <p:cNvPr id="7" name="Text Placeholder 44">
            <a:extLst>
              <a:ext uri="{FF2B5EF4-FFF2-40B4-BE49-F238E27FC236}">
                <a16:creationId xmlns:a16="http://schemas.microsoft.com/office/drawing/2014/main" id="{E585FB76-88E1-01DE-2DCD-50E9E32256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7" hasCustomPrompt="1"/>
          </p:nvPr>
        </p:nvSpPr>
        <p:spPr>
          <a:xfrm>
            <a:off x="1643862" y="5266490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07</a:t>
            </a:r>
          </a:p>
        </p:txBody>
      </p:sp>
      <p:sp>
        <p:nvSpPr>
          <p:cNvPr id="8" name="Text Placeholder 44">
            <a:extLst>
              <a:ext uri="{FF2B5EF4-FFF2-40B4-BE49-F238E27FC236}">
                <a16:creationId xmlns:a16="http://schemas.microsoft.com/office/drawing/2014/main" id="{CDA55053-8C71-323B-8F84-0638D7BF6AA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38" hasCustomPrompt="1"/>
          </p:nvPr>
        </p:nvSpPr>
        <p:spPr>
          <a:xfrm>
            <a:off x="1643862" y="568715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08</a:t>
            </a:r>
          </a:p>
        </p:txBody>
      </p:sp>
      <p:sp>
        <p:nvSpPr>
          <p:cNvPr id="15" name="Text Placeholder 44">
            <a:extLst>
              <a:ext uri="{FF2B5EF4-FFF2-40B4-BE49-F238E27FC236}">
                <a16:creationId xmlns:a16="http://schemas.microsoft.com/office/drawing/2014/main" id="{88D77792-5EB9-9E5D-7823-AD158D947F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2" hasCustomPrompt="1"/>
          </p:nvPr>
        </p:nvSpPr>
        <p:spPr>
          <a:xfrm>
            <a:off x="1643862" y="6107829"/>
            <a:ext cx="260350" cy="278116"/>
          </a:xfrm>
          <a:prstGeom prst="rect">
            <a:avLst/>
          </a:prstGeom>
        </p:spPr>
        <p:txBody>
          <a:bodyPr lIns="0" tIns="0" rIns="0" bIns="0" anchor="ctr"/>
          <a:lstStyle>
            <a:lvl1pPr algn="l">
              <a:defRPr sz="160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NO"/>
              <a:t>09</a:t>
            </a:r>
          </a:p>
        </p:txBody>
      </p:sp>
      <p:sp>
        <p:nvSpPr>
          <p:cNvPr id="45" name="Text 1">
            <a:extLst>
              <a:ext uri="{FF2B5EF4-FFF2-40B4-BE49-F238E27FC236}">
                <a16:creationId xmlns:a16="http://schemas.microsoft.com/office/drawing/2014/main" id="{B4E78663-AAA5-F495-05D8-C4F2639F0AD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/>
          </p:nvPr>
        </p:nvSpPr>
        <p:spPr>
          <a:xfrm>
            <a:off x="2055042" y="2742476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buFont typeface="Arial" panose="020B0604020202020204" pitchFamily="34" charset="0"/>
              <a:buNone/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FEE4CB05-B860-B5DC-AC43-508506DD47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3"/>
          </p:nvPr>
        </p:nvSpPr>
        <p:spPr>
          <a:xfrm>
            <a:off x="2055042" y="3163145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84B64C8D-FF40-1B33-D422-F348C5930D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4"/>
          </p:nvPr>
        </p:nvSpPr>
        <p:spPr>
          <a:xfrm>
            <a:off x="2055042" y="3583814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318AC821-E058-063D-CC5C-E63EE1F399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5"/>
          </p:nvPr>
        </p:nvSpPr>
        <p:spPr>
          <a:xfrm>
            <a:off x="2055042" y="4004483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1">
            <a:extLst>
              <a:ext uri="{FF2B5EF4-FFF2-40B4-BE49-F238E27FC236}">
                <a16:creationId xmlns:a16="http://schemas.microsoft.com/office/drawing/2014/main" id="{7DFAFBEA-F3AF-958E-5339-F0804305021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6"/>
          </p:nvPr>
        </p:nvSpPr>
        <p:spPr>
          <a:xfrm>
            <a:off x="2055042" y="4425152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37A321A1-B172-EB5D-9153-EF0AD6814F2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7"/>
          </p:nvPr>
        </p:nvSpPr>
        <p:spPr>
          <a:xfrm>
            <a:off x="2055042" y="4845821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1" name="Text 1">
            <a:extLst>
              <a:ext uri="{FF2B5EF4-FFF2-40B4-BE49-F238E27FC236}">
                <a16:creationId xmlns:a16="http://schemas.microsoft.com/office/drawing/2014/main" id="{A57B9AFD-15A0-2787-36DD-04AD6B9C23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8"/>
          </p:nvPr>
        </p:nvSpPr>
        <p:spPr>
          <a:xfrm>
            <a:off x="2055042" y="5266490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1">
            <a:extLst>
              <a:ext uri="{FF2B5EF4-FFF2-40B4-BE49-F238E27FC236}">
                <a16:creationId xmlns:a16="http://schemas.microsoft.com/office/drawing/2014/main" id="{A98A8CE7-FE10-D8AF-2676-418B82841C5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49"/>
          </p:nvPr>
        </p:nvSpPr>
        <p:spPr>
          <a:xfrm>
            <a:off x="2055042" y="568715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Text 1">
            <a:extLst>
              <a:ext uri="{FF2B5EF4-FFF2-40B4-BE49-F238E27FC236}">
                <a16:creationId xmlns:a16="http://schemas.microsoft.com/office/drawing/2014/main" id="{B449A0B1-5798-F948-94AF-E5BEAAFD3E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/>
          </p:nvPr>
        </p:nvSpPr>
        <p:spPr>
          <a:xfrm>
            <a:off x="2055042" y="6107829"/>
            <a:ext cx="6687467" cy="278116"/>
          </a:xfrm>
          <a:prstGeom prst="rect">
            <a:avLst/>
          </a:prstGeom>
        </p:spPr>
        <p:txBody>
          <a:bodyPr lIns="0" tIns="0" rIns="0" bIns="0" anchor="ctr"/>
          <a:lstStyle>
            <a:lvl1pPr>
              <a:defRPr sz="160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9" name="Freeform 38">
            <a:extLst>
              <a:ext uri="{FF2B5EF4-FFF2-40B4-BE49-F238E27FC236}">
                <a16:creationId xmlns:a16="http://schemas.microsoft.com/office/drawing/2014/main" id="{3A89740A-2CFE-7BAC-C610-F0D5F8BC989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414778" y="2723622"/>
            <a:ext cx="1616696" cy="4290655"/>
          </a:xfrm>
          <a:custGeom>
            <a:avLst/>
            <a:gdLst>
              <a:gd name="csX0" fmla="*/ 0 w 1550708"/>
              <a:gd name="csY0" fmla="*/ 0 h 4115525"/>
              <a:gd name="csX1" fmla="*/ 153147 w 1550708"/>
              <a:gd name="csY1" fmla="*/ 0 h 4115525"/>
              <a:gd name="csX2" fmla="*/ 1550708 w 1550708"/>
              <a:gd name="csY2" fmla="*/ 1397561 h 4115525"/>
              <a:gd name="csX3" fmla="*/ 1550708 w 1550708"/>
              <a:gd name="csY3" fmla="*/ 4115525 h 4115525"/>
              <a:gd name="csX4" fmla="*/ 0 w 1550708"/>
              <a:gd name="csY4" fmla="*/ 4115525 h 4115525"/>
              <a:gd name="csX5" fmla="*/ 0 w 1550708"/>
              <a:gd name="csY5" fmla="*/ 0 h 41155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1550708" h="4115525">
                <a:moveTo>
                  <a:pt x="0" y="0"/>
                </a:moveTo>
                <a:lnTo>
                  <a:pt x="153147" y="0"/>
                </a:lnTo>
                <a:cubicBezTo>
                  <a:pt x="924999" y="0"/>
                  <a:pt x="1550708" y="625709"/>
                  <a:pt x="1550708" y="1397561"/>
                </a:cubicBezTo>
                <a:lnTo>
                  <a:pt x="1550708" y="4115525"/>
                </a:lnTo>
                <a:lnTo>
                  <a:pt x="0" y="4115525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0928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42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488A6433-CA48-886D-CF36-F5ED4BB4A5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 dirty="0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Click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391A645-1BF4-C97E-30F6-AFDCB66D7A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10102478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277825A-88C5-9960-928D-EF3BBF6D69F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72029090-675A-2E83-4BC2-5897F4659D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2560530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 userDrawn="1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8BA64E84-DD4C-32BC-7DCC-B348F5881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E7AFF40E-19C0-30F4-CA55-C70FE69EB62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3F157BF1-A453-C1C8-228B-681A0A7D474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6173444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D5F72F-E106-9B4D-7061-5302164624C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 dirty="0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C4BD3AD0-A0DD-DC49-1334-9E7D4264CC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6EE8D0C-DAB2-BA1A-EC97-37DA10404DC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8909424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75" userDrawn="1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3861F6EE-E14C-F2B5-82B8-739A6A61EC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8E752EE9-3E22-0593-6581-5A0642C8E28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82887DD-DBCF-34A1-8FDB-443EF53DA0D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4122924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4970E4C4-26AF-7D53-99BC-AB337F66E30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8" hasCustomPrompt="1"/>
          </p:nvPr>
        </p:nvSpPr>
        <p:spPr>
          <a:xfrm>
            <a:off x="7542213" y="2708275"/>
            <a:ext cx="3264279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5C89552-28E8-A1E9-F007-04FAB1BC88C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6C5CC0F4-A1B8-B012-777B-5D02AD9435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59340E5-41ED-9A92-95E5-348BAD5113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18318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 userDrawn="1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1D4FE18A-BE27-7E6B-DE0D-0CA5DCF1AC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10" name="Content Placeholder 10">
            <a:extLst>
              <a:ext uri="{FF2B5EF4-FFF2-40B4-BE49-F238E27FC236}">
                <a16:creationId xmlns:a16="http://schemas.microsoft.com/office/drawing/2014/main" id="{6717D6F3-0F20-ECED-E9FE-A10294C0AE6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703635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49620CA-9EE7-6C3B-2FFA-591B3C29181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3433502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61742D83-8133-AE28-6056-5495C26BF4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6" hasCustomPrompt="1"/>
          </p:nvPr>
        </p:nvSpPr>
        <p:spPr>
          <a:xfrm>
            <a:off x="6163369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5" name="Content Placeholder 10">
            <a:extLst>
              <a:ext uri="{FF2B5EF4-FFF2-40B4-BE49-F238E27FC236}">
                <a16:creationId xmlns:a16="http://schemas.microsoft.com/office/drawing/2014/main" id="{660BFBCF-C999-F230-CBE5-8DB7ADEBB73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7" hasCustomPrompt="1"/>
          </p:nvPr>
        </p:nvSpPr>
        <p:spPr>
          <a:xfrm>
            <a:off x="8893236" y="2704721"/>
            <a:ext cx="2595131" cy="3642114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B7433B-94E1-1565-59B0-6B582DD900B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5C78D7B5-6A4E-46AF-F76B-F6D079797E1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6C756E3-096D-301C-9597-CA36399C0E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76060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40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1C37B86A-77A0-5120-7939-D31BB2138F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3" name="Picture Placeholder 11">
            <a:extLst>
              <a:ext uri="{FF2B5EF4-FFF2-40B4-BE49-F238E27FC236}">
                <a16:creationId xmlns:a16="http://schemas.microsoft.com/office/drawing/2014/main" id="{4AEBF5F5-3C3F-959B-CC6E-0ABC54D5E4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3445" y="2708275"/>
            <a:ext cx="5334192" cy="3635040"/>
          </a:xfrm>
          <a:prstGeom prst="rect">
            <a:avLst/>
          </a:prstGeom>
        </p:spPr>
      </p:pic>
      <p:sp>
        <p:nvSpPr>
          <p:cNvPr id="2" name="Picture Placeholder 11">
            <a:extLst>
              <a:ext uri="{FF2B5EF4-FFF2-40B4-BE49-F238E27FC236}">
                <a16:creationId xmlns:a16="http://schemas.microsoft.com/office/drawing/2014/main" id="{382E31E6-99E7-6535-C59D-2EF9CA9021F5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6173445" y="2708275"/>
            <a:ext cx="5334192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895F9413-5D19-3D4C-6F3D-07C90604AE4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5" hasCustomPrompt="1"/>
          </p:nvPr>
        </p:nvSpPr>
        <p:spPr>
          <a:xfrm>
            <a:off x="703635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82CFC-BB18-3E94-BFFC-478406CDD57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FC83361B-9F24-60E0-888B-314A6C3B895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6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A8D9851-A105-AD83-A915-EDCF47B883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6290666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9204A9C6-9397-E17D-F1E4-E539F5F4F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pic>
        <p:nvPicPr>
          <p:cNvPr id="2" name="Picture Placeholder 10">
            <a:extLst>
              <a:ext uri="{FF2B5EF4-FFF2-40B4-BE49-F238E27FC236}">
                <a16:creationId xmlns:a16="http://schemas.microsoft.com/office/drawing/2014/main" id="{A1F3E622-1744-6EAC-9FB6-E333AE08BD3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3634" y="2708275"/>
            <a:ext cx="5323231" cy="3635040"/>
          </a:xfrm>
          <a:prstGeom prst="rect">
            <a:avLst/>
          </a:prstGeom>
        </p:spPr>
      </p:pic>
      <p:sp>
        <p:nvSpPr>
          <p:cNvPr id="14" name="Picture Placeholder 11">
            <a:extLst>
              <a:ext uri="{FF2B5EF4-FFF2-40B4-BE49-F238E27FC236}">
                <a16:creationId xmlns:a16="http://schemas.microsoft.com/office/drawing/2014/main" id="{6B6B5C4E-2814-55FD-99C8-4F9E18E2144F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703634" y="2708275"/>
            <a:ext cx="5323231" cy="363504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Content Placeholder 10">
            <a:extLst>
              <a:ext uri="{FF2B5EF4-FFF2-40B4-BE49-F238E27FC236}">
                <a16:creationId xmlns:a16="http://schemas.microsoft.com/office/drawing/2014/main" id="{095F7A6A-F9C5-34F0-4BAC-E538977B0B2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quarter" idx="24" hasCustomPrompt="1"/>
          </p:nvPr>
        </p:nvSpPr>
        <p:spPr>
          <a:xfrm>
            <a:off x="6169810" y="2708275"/>
            <a:ext cx="5323231" cy="3635040"/>
          </a:xfrm>
        </p:spPr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C48D4BC-7785-1680-C614-C964F03835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F11FB20D-EAA0-B641-F980-C0D413A723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5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D9AC13-1FBD-AFE5-980B-21E7A43DAE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100984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  <p15:guide id="7" orient="horz" pos="2160" userDrawn="1">
          <p15:clr>
            <a:srgbClr val="FBAE40"/>
          </p15:clr>
        </p15:guide>
        <p15:guide id="8" orient="horz" pos="4042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C9F2C2-E266-29C0-489D-B16AE6E454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336717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2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FCD35566-2728-53FD-1993-E47B2D1FAA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34F2B6-C927-54D7-E149-3FBF313DB1D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2554EE80-C2FC-353C-E4C7-A97F3C7C2CA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CC9F2C2-E266-29C0-489D-B16AE6E4543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517BD5-C621-A9DC-A686-9DC0DE499462}"/>
              </a:ext>
            </a:extLst>
          </p:cNvPr>
          <p:cNvSpPr>
            <a:spLocks/>
          </p:cNvSpPr>
          <p:nvPr userDrawn="1"/>
        </p:nvSpPr>
        <p:spPr>
          <a:xfrm>
            <a:off x="697940" y="2711466"/>
            <a:ext cx="53232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93F901-C57D-540C-8ED9-46C9542EFCE1}"/>
              </a:ext>
            </a:extLst>
          </p:cNvPr>
          <p:cNvSpPr>
            <a:spLocks/>
          </p:cNvSpPr>
          <p:nvPr userDrawn="1"/>
        </p:nvSpPr>
        <p:spPr>
          <a:xfrm>
            <a:off x="6173444" y="2711466"/>
            <a:ext cx="532323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8" name="Online Image Placeholder 14">
            <a:extLst>
              <a:ext uri="{FF2B5EF4-FFF2-40B4-BE49-F238E27FC236}">
                <a16:creationId xmlns:a16="http://schemas.microsoft.com/office/drawing/2014/main" id="{34368227-5F7B-1A24-8096-EB6C46B6A81A}"/>
              </a:ext>
            </a:extLst>
          </p:cNvPr>
          <p:cNvSpPr>
            <a:spLocks noGrp="1"/>
          </p:cNvSpPr>
          <p:nvPr>
            <p:ph type="clipArt" sz="quarter" idx="23"/>
          </p:nvPr>
        </p:nvSpPr>
        <p:spPr>
          <a:xfrm>
            <a:off x="5071307" y="5428822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CB765B8E-8EAE-CDD1-818E-EBDA9432B8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54088" y="3014679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1575F1C8-2CD3-9911-A87B-49004F21D1F2}"/>
              </a:ext>
            </a:extLst>
          </p:cNvPr>
          <p:cNvSpPr>
            <a:spLocks noGrp="1"/>
          </p:cNvSpPr>
          <p:nvPr>
            <p:ph type="clipArt" sz="quarter" idx="30"/>
          </p:nvPr>
        </p:nvSpPr>
        <p:spPr>
          <a:xfrm>
            <a:off x="10546811" y="5428822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BE52A99D-1860-F34B-1AE0-D2A7A8670DF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429592" y="3014679"/>
            <a:ext cx="484505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785378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3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537CA35F-B554-A870-7BEB-941291D2DC4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9A8169-F004-8395-2D91-D98B968D6639}"/>
              </a:ext>
            </a:extLst>
          </p:cNvPr>
          <p:cNvSpPr>
            <a:spLocks/>
          </p:cNvSpPr>
          <p:nvPr userDrawn="1"/>
        </p:nvSpPr>
        <p:spPr>
          <a:xfrm>
            <a:off x="698579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D75ED0DC-A766-3A32-BA3F-BAC0F4B6F0BF}"/>
              </a:ext>
            </a:extLst>
          </p:cNvPr>
          <p:cNvSpPr>
            <a:spLocks noGrp="1"/>
          </p:cNvSpPr>
          <p:nvPr>
            <p:ph type="clipArt" sz="quarter" idx="25"/>
          </p:nvPr>
        </p:nvSpPr>
        <p:spPr>
          <a:xfrm>
            <a:off x="297822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D884D7AD-3548-289F-4213-C5229AF6A67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3692" y="3015008"/>
            <a:ext cx="2752215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904CCD-B490-A5CE-D531-EE8C442D22CB}"/>
              </a:ext>
            </a:extLst>
          </p:cNvPr>
          <p:cNvSpPr>
            <a:spLocks/>
          </p:cNvSpPr>
          <p:nvPr userDrawn="1"/>
        </p:nvSpPr>
        <p:spPr>
          <a:xfrm>
            <a:off x="4120141" y="2711795"/>
            <a:ext cx="3264279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FAE4B401-AB0D-3E4D-A782-8233FF009D12}"/>
              </a:ext>
            </a:extLst>
          </p:cNvPr>
          <p:cNvSpPr>
            <a:spLocks noGrp="1"/>
          </p:cNvSpPr>
          <p:nvPr>
            <p:ph type="clipArt" sz="quarter" idx="26"/>
          </p:nvPr>
        </p:nvSpPr>
        <p:spPr>
          <a:xfrm>
            <a:off x="6396200" y="5451935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6EC25902-C685-B4D7-D454-37EB311B69B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376173" y="3011832"/>
            <a:ext cx="2748630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89DF70-2968-94E0-13AC-6EBF3EA8818F}"/>
              </a:ext>
            </a:extLst>
          </p:cNvPr>
          <p:cNvSpPr>
            <a:spLocks/>
          </p:cNvSpPr>
          <p:nvPr userDrawn="1"/>
        </p:nvSpPr>
        <p:spPr>
          <a:xfrm>
            <a:off x="7541702" y="2711795"/>
            <a:ext cx="3264279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DC53D784-B657-4C48-4BC1-F6A73574FD17}"/>
              </a:ext>
            </a:extLst>
          </p:cNvPr>
          <p:cNvSpPr>
            <a:spLocks noGrp="1"/>
          </p:cNvSpPr>
          <p:nvPr>
            <p:ph type="clipArt" sz="quarter" idx="27"/>
          </p:nvPr>
        </p:nvSpPr>
        <p:spPr>
          <a:xfrm>
            <a:off x="9823572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554AE66D-FEFC-680B-7020-94149BA7070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797734" y="3015008"/>
            <a:ext cx="2754441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A483D5E-E2D6-FD5E-13BE-8DCD0A182E81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6F91DCC3-3D6C-3B97-AF81-B2ED0E60D77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BA61A0C-EAD9-B2EB-B4FF-31DC90898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8816042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4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E192947-DB56-48BF-D994-875FF170C5A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53108C3-127E-4C83-AA25-1468B5788E35}"/>
              </a:ext>
            </a:extLst>
          </p:cNvPr>
          <p:cNvSpPr/>
          <p:nvPr userDrawn="1"/>
        </p:nvSpPr>
        <p:spPr>
          <a:xfrm>
            <a:off x="698579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FAE958F8-9469-8C29-F8E6-BED57723A7DB}"/>
              </a:ext>
            </a:extLst>
          </p:cNvPr>
          <p:cNvSpPr>
            <a:spLocks noGrp="1"/>
          </p:cNvSpPr>
          <p:nvPr>
            <p:ph type="clipArt" sz="quarter" idx="27"/>
          </p:nvPr>
        </p:nvSpPr>
        <p:spPr>
          <a:xfrm>
            <a:off x="243057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253FEF39-6A23-5857-5E0E-71F76CEC3AB6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41939" y="3015008"/>
            <a:ext cx="2317244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19650C0-4073-3AF9-57E4-21D3ACEDD2CA}"/>
              </a:ext>
            </a:extLst>
          </p:cNvPr>
          <p:cNvSpPr/>
          <p:nvPr userDrawn="1"/>
        </p:nvSpPr>
        <p:spPr>
          <a:xfrm>
            <a:off x="3434039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448093A7-51FB-8B15-6F0E-F5E9AA6BCFCE}"/>
              </a:ext>
            </a:extLst>
          </p:cNvPr>
          <p:cNvSpPr>
            <a:spLocks noGrp="1"/>
          </p:cNvSpPr>
          <p:nvPr>
            <p:ph type="clipArt" sz="quarter" idx="28"/>
          </p:nvPr>
        </p:nvSpPr>
        <p:spPr>
          <a:xfrm>
            <a:off x="5155647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5C053FF2-4C68-D8EB-CF33-B951EC55CDD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579963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4B0C0B-4A87-D5D2-FF9A-302A81BC1A1F}"/>
              </a:ext>
            </a:extLst>
          </p:cNvPr>
          <p:cNvSpPr/>
          <p:nvPr userDrawn="1"/>
        </p:nvSpPr>
        <p:spPr>
          <a:xfrm>
            <a:off x="6168509" y="2711795"/>
            <a:ext cx="2595131" cy="36350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B315097C-52FF-3AB4-B387-0A8BDC6C88DE}"/>
              </a:ext>
            </a:extLst>
          </p:cNvPr>
          <p:cNvSpPr>
            <a:spLocks noGrp="1"/>
          </p:cNvSpPr>
          <p:nvPr>
            <p:ph type="clipArt" sz="quarter" idx="29"/>
          </p:nvPr>
        </p:nvSpPr>
        <p:spPr>
          <a:xfrm>
            <a:off x="7890117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A6B0F92E-7C94-69A4-593F-AA4D7BC21AF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14432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1842C3-713C-CCE8-CDF3-D0D6BD0DF8D3}"/>
              </a:ext>
            </a:extLst>
          </p:cNvPr>
          <p:cNvSpPr/>
          <p:nvPr userDrawn="1"/>
        </p:nvSpPr>
        <p:spPr>
          <a:xfrm>
            <a:off x="8903970" y="2711795"/>
            <a:ext cx="2594141" cy="3635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002AD0FC-3889-D717-DC27-CA5EE99281FF}"/>
              </a:ext>
            </a:extLst>
          </p:cNvPr>
          <p:cNvSpPr>
            <a:spLocks noGrp="1"/>
          </p:cNvSpPr>
          <p:nvPr>
            <p:ph type="clipArt" sz="quarter" idx="30"/>
          </p:nvPr>
        </p:nvSpPr>
        <p:spPr>
          <a:xfrm>
            <a:off x="10626048" y="5455111"/>
            <a:ext cx="728604" cy="728604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184CB954-6850-3B78-54FC-17BC55C0B43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049894" y="3015008"/>
            <a:ext cx="2304288" cy="227647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2B7CA12D-A9AF-8F0D-B660-ACF322663EE7}"/>
              </a:ext>
            </a:extLst>
          </p:cNvPr>
          <p:cNvSpPr txBox="1"/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33C6F7CC-5156-D522-43B4-5388001D027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B0B3450E-CA0E-3192-C647-8DB787700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430863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pgraphic 6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EC3533F-D0EE-F23B-D0B7-358C526F804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E9FC58-079A-91B6-0273-0E9090817327}"/>
              </a:ext>
            </a:extLst>
          </p:cNvPr>
          <p:cNvSpPr>
            <a:spLocks/>
          </p:cNvSpPr>
          <p:nvPr userDrawn="1"/>
        </p:nvSpPr>
        <p:spPr>
          <a:xfrm>
            <a:off x="700776" y="4609737"/>
            <a:ext cx="3264279" cy="17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E93BAC44-DA07-8E55-EB82-DB31DF1AD51A}"/>
              </a:ext>
            </a:extLst>
          </p:cNvPr>
          <p:cNvSpPr>
            <a:spLocks noGrp="1"/>
          </p:cNvSpPr>
          <p:nvPr>
            <p:ph type="clipArt" sz="quarter" idx="32"/>
          </p:nvPr>
        </p:nvSpPr>
        <p:spPr>
          <a:xfrm>
            <a:off x="3317751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7BD8FABC-03CF-36E3-A19A-DA585BA7650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40221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DEA51F-096B-9A3F-97AB-36A161149DC6}"/>
              </a:ext>
            </a:extLst>
          </p:cNvPr>
          <p:cNvSpPr>
            <a:spLocks/>
          </p:cNvSpPr>
          <p:nvPr userDrawn="1"/>
        </p:nvSpPr>
        <p:spPr>
          <a:xfrm>
            <a:off x="4125552" y="4609737"/>
            <a:ext cx="3264279" cy="172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00011D1C-958C-EFC0-EF2B-A8061982F086}"/>
              </a:ext>
            </a:extLst>
          </p:cNvPr>
          <p:cNvSpPr>
            <a:spLocks noGrp="1"/>
          </p:cNvSpPr>
          <p:nvPr>
            <p:ph type="clipArt" sz="quarter" idx="36"/>
          </p:nvPr>
        </p:nvSpPr>
        <p:spPr>
          <a:xfrm>
            <a:off x="6742527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D939C80F-725E-8BF1-6C09-62DCFA0DAA9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271475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8C2B13-8372-CCCD-FC54-701771819E94}"/>
              </a:ext>
            </a:extLst>
          </p:cNvPr>
          <p:cNvSpPr>
            <a:spLocks/>
          </p:cNvSpPr>
          <p:nvPr userDrawn="1"/>
        </p:nvSpPr>
        <p:spPr>
          <a:xfrm>
            <a:off x="7550328" y="4609737"/>
            <a:ext cx="3264279" cy="172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7233F625-6619-9725-1A63-6547FF21B438}"/>
              </a:ext>
            </a:extLst>
          </p:cNvPr>
          <p:cNvSpPr>
            <a:spLocks noGrp="1"/>
          </p:cNvSpPr>
          <p:nvPr>
            <p:ph type="clipArt" sz="quarter" idx="40"/>
          </p:nvPr>
        </p:nvSpPr>
        <p:spPr>
          <a:xfrm>
            <a:off x="10167303" y="5666372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C1A49E77-B94B-053F-5DE7-5364D8D9764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696251" y="4752636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F068C3-9D9F-F095-99C3-B3DE13B51057}"/>
              </a:ext>
            </a:extLst>
          </p:cNvPr>
          <p:cNvSpPr>
            <a:spLocks/>
          </p:cNvSpPr>
          <p:nvPr userDrawn="1"/>
        </p:nvSpPr>
        <p:spPr>
          <a:xfrm>
            <a:off x="700380" y="2711018"/>
            <a:ext cx="3264279" cy="1728000"/>
          </a:xfrm>
          <a:prstGeom prst="rect">
            <a:avLst/>
          </a:prstGeom>
          <a:solidFill>
            <a:srgbClr val="C6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8218ED30-EB99-1EDD-FA08-CD805E65FBC5}"/>
              </a:ext>
            </a:extLst>
          </p:cNvPr>
          <p:cNvSpPr>
            <a:spLocks noGrp="1"/>
          </p:cNvSpPr>
          <p:nvPr>
            <p:ph type="clipArt" sz="quarter" idx="47"/>
          </p:nvPr>
        </p:nvSpPr>
        <p:spPr>
          <a:xfrm>
            <a:off x="3317355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251A30E-88B2-4D55-908D-F55409A97F70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39825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563267-A08E-DEB4-3DA6-3D8E6D6A14DA}"/>
              </a:ext>
            </a:extLst>
          </p:cNvPr>
          <p:cNvSpPr>
            <a:spLocks/>
          </p:cNvSpPr>
          <p:nvPr userDrawn="1"/>
        </p:nvSpPr>
        <p:spPr>
          <a:xfrm>
            <a:off x="4125156" y="2711018"/>
            <a:ext cx="3264279" cy="1728000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B6A3EE1C-693B-7821-2E6E-FB3899E7DB18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6742131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B1E5F1D2-8D7C-625C-288D-C88ADC9C6E4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271079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B9B3653-07BE-679D-957A-E054C2ADF985}"/>
              </a:ext>
            </a:extLst>
          </p:cNvPr>
          <p:cNvSpPr>
            <a:spLocks/>
          </p:cNvSpPr>
          <p:nvPr userDrawn="1"/>
        </p:nvSpPr>
        <p:spPr>
          <a:xfrm>
            <a:off x="7549932" y="2711018"/>
            <a:ext cx="3264279" cy="1728000"/>
          </a:xfrm>
          <a:prstGeom prst="rect">
            <a:avLst/>
          </a:prstGeom>
          <a:solidFill>
            <a:srgbClr val="C6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739D1E41-D91B-9E0E-ADA9-8969BE930A2F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10166907" y="3767653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2B37D237-0977-B6C0-0CCD-A0EC33D2019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695855" y="2853917"/>
            <a:ext cx="2353521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B31BB69F-B496-94AE-7DCA-28ECCE45774F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6" name="Text Placeholder 6">
            <a:extLst>
              <a:ext uri="{FF2B5EF4-FFF2-40B4-BE49-F238E27FC236}">
                <a16:creationId xmlns:a16="http://schemas.microsoft.com/office/drawing/2014/main" id="{F3EFB74A-BD14-5BEC-F967-AC78E5BA6EF0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7378CA21-55AC-49EE-F1B5-1B1704562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809605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8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3587A11-F6C1-9DD2-B577-14E9C2EEB9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42213" y="546598"/>
            <a:ext cx="3954462" cy="1329250"/>
          </a:xfrm>
          <a:prstGeom prst="rect">
            <a:avLst/>
          </a:prstGeom>
        </p:spPr>
        <p:txBody>
          <a:bodyPr lIns="0" tIns="0" rIns="0" bIns="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err="1"/>
              <a:t>Click</a:t>
            </a:r>
            <a:r>
              <a:rPr lang="nb-NO"/>
              <a:t> to </a:t>
            </a:r>
            <a:r>
              <a:rPr lang="nb-NO" err="1"/>
              <a:t>add</a:t>
            </a:r>
            <a:r>
              <a:rPr lang="nb-NO"/>
              <a:t> </a:t>
            </a:r>
            <a:r>
              <a:rPr lang="nb-NO" err="1"/>
              <a:t>description</a:t>
            </a:r>
            <a:endParaRPr lang="en-NO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B54879-D4D7-D06E-57AC-5C91DA76AD36}"/>
              </a:ext>
            </a:extLst>
          </p:cNvPr>
          <p:cNvSpPr>
            <a:spLocks/>
          </p:cNvSpPr>
          <p:nvPr userDrawn="1"/>
        </p:nvSpPr>
        <p:spPr>
          <a:xfrm>
            <a:off x="700459" y="2712774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7" name="Online Image Placeholder 14">
            <a:extLst>
              <a:ext uri="{FF2B5EF4-FFF2-40B4-BE49-F238E27FC236}">
                <a16:creationId xmlns:a16="http://schemas.microsoft.com/office/drawing/2014/main" id="{30DE3B99-C99A-D3B7-2329-D0C15B3B6F23}"/>
              </a:ext>
            </a:extLst>
          </p:cNvPr>
          <p:cNvSpPr>
            <a:spLocks noGrp="1"/>
          </p:cNvSpPr>
          <p:nvPr>
            <p:ph type="clipArt" sz="quarter" idx="28"/>
          </p:nvPr>
        </p:nvSpPr>
        <p:spPr>
          <a:xfrm>
            <a:off x="2625542" y="3785359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02AE42A3-CAE5-9E83-82FD-7CFA96F16126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31595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20FA36-E345-E351-AB97-BF4138675214}"/>
              </a:ext>
            </a:extLst>
          </p:cNvPr>
          <p:cNvSpPr>
            <a:spLocks/>
          </p:cNvSpPr>
          <p:nvPr userDrawn="1"/>
        </p:nvSpPr>
        <p:spPr>
          <a:xfrm>
            <a:off x="3435082" y="2712774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" name="Online Image Placeholder 14">
            <a:extLst>
              <a:ext uri="{FF2B5EF4-FFF2-40B4-BE49-F238E27FC236}">
                <a16:creationId xmlns:a16="http://schemas.microsoft.com/office/drawing/2014/main" id="{7B8EE5F7-57F1-BD71-DBFF-24FA0DEC97D2}"/>
              </a:ext>
            </a:extLst>
          </p:cNvPr>
          <p:cNvSpPr>
            <a:spLocks noGrp="1"/>
          </p:cNvSpPr>
          <p:nvPr>
            <p:ph type="clipArt" sz="quarter" idx="33"/>
          </p:nvPr>
        </p:nvSpPr>
        <p:spPr>
          <a:xfrm>
            <a:off x="5360165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8D0446D7-FEEB-4242-FC45-A4498C99B64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3557909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C5EF7BC-EA6E-BC7F-A8F7-C0F049EBDA73}"/>
              </a:ext>
            </a:extLst>
          </p:cNvPr>
          <p:cNvSpPr>
            <a:spLocks/>
          </p:cNvSpPr>
          <p:nvPr userDrawn="1"/>
        </p:nvSpPr>
        <p:spPr>
          <a:xfrm>
            <a:off x="6169705" y="2712774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4" name="Online Image Placeholder 14">
            <a:extLst>
              <a:ext uri="{FF2B5EF4-FFF2-40B4-BE49-F238E27FC236}">
                <a16:creationId xmlns:a16="http://schemas.microsoft.com/office/drawing/2014/main" id="{FF9F9169-9039-DA34-BBF7-EF566ABE1EEE}"/>
              </a:ext>
            </a:extLst>
          </p:cNvPr>
          <p:cNvSpPr>
            <a:spLocks noGrp="1"/>
          </p:cNvSpPr>
          <p:nvPr>
            <p:ph type="clipArt" sz="quarter" idx="37"/>
          </p:nvPr>
        </p:nvSpPr>
        <p:spPr>
          <a:xfrm>
            <a:off x="8094788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87A1590-3928-99F6-1274-DF5B9921371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312959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52384C-07A4-D2B5-7DAB-C7280B194E75}"/>
              </a:ext>
            </a:extLst>
          </p:cNvPr>
          <p:cNvSpPr>
            <a:spLocks/>
          </p:cNvSpPr>
          <p:nvPr userDrawn="1"/>
        </p:nvSpPr>
        <p:spPr>
          <a:xfrm>
            <a:off x="8904327" y="2712774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7" name="Online Image Placeholder 14">
            <a:extLst>
              <a:ext uri="{FF2B5EF4-FFF2-40B4-BE49-F238E27FC236}">
                <a16:creationId xmlns:a16="http://schemas.microsoft.com/office/drawing/2014/main" id="{C743C39F-9468-2AB4-9C92-B5631EEE1F50}"/>
              </a:ext>
            </a:extLst>
          </p:cNvPr>
          <p:cNvSpPr>
            <a:spLocks noGrp="1"/>
          </p:cNvSpPr>
          <p:nvPr>
            <p:ph type="clipArt" sz="quarter" idx="43"/>
          </p:nvPr>
        </p:nvSpPr>
        <p:spPr>
          <a:xfrm>
            <a:off x="10824811" y="3779678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D89FF6B-8589-EB66-366C-80AA68391B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051291" y="2879178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4660D82-461E-F4BA-A0B9-F2745EF1F481}"/>
              </a:ext>
            </a:extLst>
          </p:cNvPr>
          <p:cNvSpPr>
            <a:spLocks/>
          </p:cNvSpPr>
          <p:nvPr userDrawn="1"/>
        </p:nvSpPr>
        <p:spPr>
          <a:xfrm>
            <a:off x="700459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0" name="Online Image Placeholder 14">
            <a:extLst>
              <a:ext uri="{FF2B5EF4-FFF2-40B4-BE49-F238E27FC236}">
                <a16:creationId xmlns:a16="http://schemas.microsoft.com/office/drawing/2014/main" id="{7EBF08F2-673B-B481-550D-C17EB4AC5469}"/>
              </a:ext>
            </a:extLst>
          </p:cNvPr>
          <p:cNvSpPr>
            <a:spLocks noGrp="1"/>
          </p:cNvSpPr>
          <p:nvPr>
            <p:ph type="clipArt" sz="quarter" idx="31"/>
          </p:nvPr>
        </p:nvSpPr>
        <p:spPr>
          <a:xfrm>
            <a:off x="2625542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9035428D-96FD-C899-284C-B4A318C497F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39904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A285205-37DC-E76C-A536-C80D5B5D5725}"/>
              </a:ext>
            </a:extLst>
          </p:cNvPr>
          <p:cNvSpPr>
            <a:spLocks/>
          </p:cNvSpPr>
          <p:nvPr userDrawn="1"/>
        </p:nvSpPr>
        <p:spPr>
          <a:xfrm>
            <a:off x="3435082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3" name="Online Image Placeholder 14">
            <a:extLst>
              <a:ext uri="{FF2B5EF4-FFF2-40B4-BE49-F238E27FC236}">
                <a16:creationId xmlns:a16="http://schemas.microsoft.com/office/drawing/2014/main" id="{D61FBE04-596B-F230-05E1-D4D07E226355}"/>
              </a:ext>
            </a:extLst>
          </p:cNvPr>
          <p:cNvSpPr>
            <a:spLocks noGrp="1"/>
          </p:cNvSpPr>
          <p:nvPr>
            <p:ph type="clipArt" sz="quarter" idx="35"/>
          </p:nvPr>
        </p:nvSpPr>
        <p:spPr>
          <a:xfrm>
            <a:off x="5360165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34CFD74A-6C2F-6B20-5E64-CD29DA6F001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66218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80798C2-9647-2D28-A983-0D1FB440895A}"/>
              </a:ext>
            </a:extLst>
          </p:cNvPr>
          <p:cNvSpPr>
            <a:spLocks/>
          </p:cNvSpPr>
          <p:nvPr userDrawn="1"/>
        </p:nvSpPr>
        <p:spPr>
          <a:xfrm>
            <a:off x="6169705" y="4591226"/>
            <a:ext cx="2595131" cy="1749788"/>
          </a:xfrm>
          <a:prstGeom prst="rect">
            <a:avLst/>
          </a:prstGeom>
          <a:solidFill>
            <a:srgbClr val="BAD1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6" name="Online Image Placeholder 14">
            <a:extLst>
              <a:ext uri="{FF2B5EF4-FFF2-40B4-BE49-F238E27FC236}">
                <a16:creationId xmlns:a16="http://schemas.microsoft.com/office/drawing/2014/main" id="{4C6A8DCB-08F6-C797-851B-B581BDB01391}"/>
              </a:ext>
            </a:extLst>
          </p:cNvPr>
          <p:cNvSpPr>
            <a:spLocks noGrp="1"/>
          </p:cNvSpPr>
          <p:nvPr>
            <p:ph type="clipArt" sz="quarter" idx="39"/>
          </p:nvPr>
        </p:nvSpPr>
        <p:spPr>
          <a:xfrm>
            <a:off x="8094788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7" name="Text Placeholder 16">
            <a:extLst>
              <a:ext uri="{FF2B5EF4-FFF2-40B4-BE49-F238E27FC236}">
                <a16:creationId xmlns:a16="http://schemas.microsoft.com/office/drawing/2014/main" id="{77B61593-416A-1E7A-6681-3A76F94A4E63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312959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5FD7C7C-21ED-4855-D532-40B7EBF42043}"/>
              </a:ext>
            </a:extLst>
          </p:cNvPr>
          <p:cNvSpPr>
            <a:spLocks/>
          </p:cNvSpPr>
          <p:nvPr userDrawn="1"/>
        </p:nvSpPr>
        <p:spPr>
          <a:xfrm>
            <a:off x="8904327" y="4591226"/>
            <a:ext cx="2595131" cy="17497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9" name="Online Image Placeholder 14">
            <a:extLst>
              <a:ext uri="{FF2B5EF4-FFF2-40B4-BE49-F238E27FC236}">
                <a16:creationId xmlns:a16="http://schemas.microsoft.com/office/drawing/2014/main" id="{AEA961A4-41A5-824B-3C2A-134ACC76563C}"/>
              </a:ext>
            </a:extLst>
          </p:cNvPr>
          <p:cNvSpPr>
            <a:spLocks noGrp="1"/>
          </p:cNvSpPr>
          <p:nvPr>
            <p:ph type="clipArt" sz="quarter" idx="44"/>
          </p:nvPr>
        </p:nvSpPr>
        <p:spPr>
          <a:xfrm>
            <a:off x="10833448" y="5658130"/>
            <a:ext cx="516820" cy="51682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0" name="Text Placeholder 16">
            <a:extLst>
              <a:ext uri="{FF2B5EF4-FFF2-40B4-BE49-F238E27FC236}">
                <a16:creationId xmlns:a16="http://schemas.microsoft.com/office/drawing/2014/main" id="{3B768E27-A8AF-A000-7D2E-7772B31B6807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9051619" y="4757630"/>
            <a:ext cx="1582163" cy="1430556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000"/>
            </a:lvl5pPr>
          </a:lstStyle>
          <a:p>
            <a:pPr lvl="0"/>
            <a:r>
              <a:rPr lang="en-GB"/>
              <a:t>Click to add text</a:t>
            </a:r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23BC0316-615F-F893-85C1-CFA03757F328}"/>
              </a:ext>
            </a:extLst>
          </p:cNvPr>
          <p:cNvSpPr txBox="1">
            <a:spLocks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9D773CB-9DAA-11E9-24A0-D4289174D48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59AA3AA4-EA71-6574-1F70-EC9ED434C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509345"/>
            <a:ext cx="6687468" cy="1366503"/>
          </a:xfrm>
          <a:prstGeom prst="rect">
            <a:avLst/>
          </a:prstGeom>
        </p:spPr>
        <p:txBody>
          <a:bodyPr lIns="0" tIns="0" rIns="216000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552121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15" orient="horz" pos="346">
          <p15:clr>
            <a:srgbClr val="FBAE40"/>
          </p15:clr>
        </p15:guide>
        <p15:guide id="16" orient="horz" pos="4042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70FC7-ED6C-677A-8B4D-64833E19605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2047010" y="1984855"/>
            <a:ext cx="8104908" cy="2888481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2370C6F-74DF-B362-EFCA-059DCDBE067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2047009" y="5040624"/>
            <a:ext cx="8104907" cy="227292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6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C66C08-31B8-E51D-8E1D-BF89157C9B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5325" y="476250"/>
            <a:ext cx="875435" cy="583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7D2FF4-167B-280A-86B2-782C6BECB8B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21811" y="5813714"/>
            <a:ext cx="875435" cy="583623"/>
          </a:xfrm>
          <a:prstGeom prst="rect">
            <a:avLst/>
          </a:prstGeom>
        </p:spPr>
      </p:pic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9EBBCD2B-0E7D-B604-9A73-81810419AD3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2047009" y="5289190"/>
            <a:ext cx="8104907" cy="22729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12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DB578B-5AB7-110C-0A5C-8975589F933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D89AF271-71CE-F80D-4C2B-5F281512879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861424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D750825-2130-5860-8CD1-4751060C2B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7008" y="1215736"/>
            <a:ext cx="8097982" cy="44265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>
              <a:solidFill>
                <a:schemeClr val="accent4"/>
              </a:solidFill>
            </a:endParaRPr>
          </a:p>
        </p:txBody>
      </p:sp>
      <p:pic>
        <p:nvPicPr>
          <p:cNvPr id="2" name="Picture Placeholder 12">
            <a:extLst>
              <a:ext uri="{FF2B5EF4-FFF2-40B4-BE49-F238E27FC236}">
                <a16:creationId xmlns:a16="http://schemas.microsoft.com/office/drawing/2014/main" id="{F8BE0300-F3A0-90B3-5490-975F8AC7385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47006" y="1215446"/>
            <a:ext cx="4040191" cy="4425950"/>
          </a:xfrm>
          <a:prstGeom prst="rect">
            <a:avLst/>
          </a:prstGeom>
        </p:spPr>
      </p:pic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5A03C207-71EA-8063-3A6F-5B9E3BEE309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2047006" y="1215446"/>
            <a:ext cx="4040191" cy="442595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1A666FF-7B31-55A6-A0A1-E61B4945AE4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316664" y="1817377"/>
            <a:ext cx="3598862" cy="305595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0F79CB4-EA43-51CC-BE74-4C0CC27B88E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6316664" y="5046505"/>
            <a:ext cx="3598861" cy="181126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82191C08-A587-E178-2A81-141E5721DEF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6316664" y="5295071"/>
            <a:ext cx="3598861" cy="157434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EF1874-8CE3-8569-A580-9EBA5ACFC77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50BF34B7-189F-4C35-5708-D3DE0338E8D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3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4035174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438">
          <p15:clr>
            <a:srgbClr val="FBAE40"/>
          </p15:clr>
        </p15:guide>
        <p15:guide id="3" orient="horz" pos="1752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stimonia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49F527CA-48FA-4FAA-C3D3-0470296D6A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5793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112" name="Picture Placeholder 111">
            <a:extLst>
              <a:ext uri="{FF2B5EF4-FFF2-40B4-BE49-F238E27FC236}">
                <a16:creationId xmlns:a16="http://schemas.microsoft.com/office/drawing/2014/main" id="{E4559804-0FCC-0D7A-B45B-AF072439D0D6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702053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120" name="Freeform 119">
            <a:extLst>
              <a:ext uri="{FF2B5EF4-FFF2-40B4-BE49-F238E27FC236}">
                <a16:creationId xmlns:a16="http://schemas.microsoft.com/office/drawing/2014/main" id="{D52B5CE2-F743-E849-5A9C-815EEB4A63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775914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119" name="Freeform 118">
            <a:extLst>
              <a:ext uri="{FF2B5EF4-FFF2-40B4-BE49-F238E27FC236}">
                <a16:creationId xmlns:a16="http://schemas.microsoft.com/office/drawing/2014/main" id="{74C602FC-0AC2-A9CC-58E6-F972CDFE16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2330125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D30F77D-3D3C-F914-841A-E90C923BC8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432368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7" name="Picture Placeholder 111">
            <a:extLst>
              <a:ext uri="{FF2B5EF4-FFF2-40B4-BE49-F238E27FC236}">
                <a16:creationId xmlns:a16="http://schemas.microsoft.com/office/drawing/2014/main" id="{21C591E0-9102-141E-7B6E-8EE7FE24B040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4"/>
          </p:nvPr>
        </p:nvSpPr>
        <p:spPr>
          <a:xfrm>
            <a:off x="3428628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28" name="Freeform 119">
            <a:extLst>
              <a:ext uri="{FF2B5EF4-FFF2-40B4-BE49-F238E27FC236}">
                <a16:creationId xmlns:a16="http://schemas.microsoft.com/office/drawing/2014/main" id="{19150660-1DE4-29D6-1315-027F335AC9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502489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29" name="Freeform 118">
            <a:extLst>
              <a:ext uri="{FF2B5EF4-FFF2-40B4-BE49-F238E27FC236}">
                <a16:creationId xmlns:a16="http://schemas.microsoft.com/office/drawing/2014/main" id="{EB1A7157-0D07-6E35-80CE-B01EE75ED9F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5056700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AD3A9D7-1497-C297-D907-C169C04AAA7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8898296" y="1199653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34" name="Picture Placeholder 111">
            <a:extLst>
              <a:ext uri="{FF2B5EF4-FFF2-40B4-BE49-F238E27FC236}">
                <a16:creationId xmlns:a16="http://schemas.microsoft.com/office/drawing/2014/main" id="{90413BC3-48AF-274B-004D-C081F45FBD4B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47"/>
          </p:nvPr>
        </p:nvSpPr>
        <p:spPr>
          <a:xfrm>
            <a:off x="8894556" y="1205014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35" name="Freeform 119">
            <a:extLst>
              <a:ext uri="{FF2B5EF4-FFF2-40B4-BE49-F238E27FC236}">
                <a16:creationId xmlns:a16="http://schemas.microsoft.com/office/drawing/2014/main" id="{B1588F98-EF22-1DB2-EFA3-C2428A39B84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968417" y="839584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36" name="Freeform 118">
            <a:extLst>
              <a:ext uri="{FF2B5EF4-FFF2-40B4-BE49-F238E27FC236}">
                <a16:creationId xmlns:a16="http://schemas.microsoft.com/office/drawing/2014/main" id="{BCD15816-1343-276F-E796-6486BC877F3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10522628" y="839585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D902D4F-2FDC-D55F-441B-485253CCBD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6179201" y="1205014"/>
            <a:ext cx="2584171" cy="4431889"/>
          </a:xfrm>
          <a:prstGeom prst="rect">
            <a:avLst/>
          </a:prstGeom>
          <a:solidFill>
            <a:srgbClr val="C5D9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44" name="Picture Placeholder 111">
            <a:extLst>
              <a:ext uri="{FF2B5EF4-FFF2-40B4-BE49-F238E27FC236}">
                <a16:creationId xmlns:a16="http://schemas.microsoft.com/office/drawing/2014/main" id="{9B09B853-6F0E-5111-ECCC-AF6A652FCD54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50"/>
          </p:nvPr>
        </p:nvSpPr>
        <p:spPr>
          <a:xfrm>
            <a:off x="6175461" y="1210375"/>
            <a:ext cx="2587911" cy="2118183"/>
          </a:xfrm>
          <a:custGeom>
            <a:avLst/>
            <a:gdLst>
              <a:gd name="csX0" fmla="*/ 2119117 w 2587911"/>
              <a:gd name="csY0" fmla="*/ 0 h 2118183"/>
              <a:gd name="csX1" fmla="*/ 2384073 w 2587911"/>
              <a:gd name="csY1" fmla="*/ 0 h 2118183"/>
              <a:gd name="csX2" fmla="*/ 2374380 w 2587911"/>
              <a:gd name="csY2" fmla="*/ 48010 h 2118183"/>
              <a:gd name="csX3" fmla="*/ 2251595 w 2587911"/>
              <a:gd name="csY3" fmla="*/ 129397 h 2118183"/>
              <a:gd name="csX4" fmla="*/ 2128810 w 2587911"/>
              <a:gd name="csY4" fmla="*/ 48010 h 2118183"/>
              <a:gd name="csX5" fmla="*/ 1673328 w 2587911"/>
              <a:gd name="csY5" fmla="*/ 0 h 2118183"/>
              <a:gd name="csX6" fmla="*/ 1938284 w 2587911"/>
              <a:gd name="csY6" fmla="*/ 0 h 2118183"/>
              <a:gd name="csX7" fmla="*/ 1928591 w 2587911"/>
              <a:gd name="csY7" fmla="*/ 48011 h 2118183"/>
              <a:gd name="csX8" fmla="*/ 1805806 w 2587911"/>
              <a:gd name="csY8" fmla="*/ 129398 h 2118183"/>
              <a:gd name="csX9" fmla="*/ 1683021 w 2587911"/>
              <a:gd name="csY9" fmla="*/ 48011 h 2118183"/>
              <a:gd name="csX10" fmla="*/ 0 w 2587911"/>
              <a:gd name="csY10" fmla="*/ 0 h 2118183"/>
              <a:gd name="csX11" fmla="*/ 1628072 w 2587911"/>
              <a:gd name="csY11" fmla="*/ 0 h 2118183"/>
              <a:gd name="csX12" fmla="*/ 1628072 w 2587911"/>
              <a:gd name="csY12" fmla="*/ 171690 h 2118183"/>
              <a:gd name="csX13" fmla="*/ 1804017 w 2587911"/>
              <a:gd name="csY13" fmla="*/ 169975 h 2118183"/>
              <a:gd name="csX14" fmla="*/ 1924226 w 2587911"/>
              <a:gd name="csY14" fmla="*/ 123963 h 2118183"/>
              <a:gd name="csX15" fmla="*/ 1978109 w 2587911"/>
              <a:gd name="csY15" fmla="*/ 34448 h 2118183"/>
              <a:gd name="csX16" fmla="*/ 1982520 w 2587911"/>
              <a:gd name="csY16" fmla="*/ 0 h 2118183"/>
              <a:gd name="csX17" fmla="*/ 2073861 w 2587911"/>
              <a:gd name="csY17" fmla="*/ 0 h 2118183"/>
              <a:gd name="csX18" fmla="*/ 2073861 w 2587911"/>
              <a:gd name="csY18" fmla="*/ 171689 h 2118183"/>
              <a:gd name="csX19" fmla="*/ 2249806 w 2587911"/>
              <a:gd name="csY19" fmla="*/ 169974 h 2118183"/>
              <a:gd name="csX20" fmla="*/ 2370015 w 2587911"/>
              <a:gd name="csY20" fmla="*/ 123962 h 2118183"/>
              <a:gd name="csX21" fmla="*/ 2423898 w 2587911"/>
              <a:gd name="csY21" fmla="*/ 34447 h 2118183"/>
              <a:gd name="csX22" fmla="*/ 2428309 w 2587911"/>
              <a:gd name="csY22" fmla="*/ 0 h 2118183"/>
              <a:gd name="csX23" fmla="*/ 2587911 w 2587911"/>
              <a:gd name="csY23" fmla="*/ 0 h 2118183"/>
              <a:gd name="csX24" fmla="*/ 2587911 w 2587911"/>
              <a:gd name="csY24" fmla="*/ 2118183 h 2118183"/>
              <a:gd name="csX25" fmla="*/ 0 w 2587911"/>
              <a:gd name="csY25" fmla="*/ 2118183 h 211818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</a:cxnLst>
            <a:rect l="l" t="t" r="r" b="b"/>
            <a:pathLst>
              <a:path w="2587911" h="2118183">
                <a:moveTo>
                  <a:pt x="2119117" y="0"/>
                </a:moveTo>
                <a:lnTo>
                  <a:pt x="2384073" y="0"/>
                </a:lnTo>
                <a:lnTo>
                  <a:pt x="2374380" y="48010"/>
                </a:lnTo>
                <a:cubicBezTo>
                  <a:pt x="2354151" y="95838"/>
                  <a:pt x="2306792" y="129397"/>
                  <a:pt x="2251595" y="129397"/>
                </a:cubicBezTo>
                <a:cubicBezTo>
                  <a:pt x="2196398" y="129397"/>
                  <a:pt x="2149039" y="95838"/>
                  <a:pt x="2128810" y="48010"/>
                </a:cubicBezTo>
                <a:close/>
                <a:moveTo>
                  <a:pt x="1673328" y="0"/>
                </a:moveTo>
                <a:lnTo>
                  <a:pt x="1938284" y="0"/>
                </a:lnTo>
                <a:lnTo>
                  <a:pt x="1928591" y="48011"/>
                </a:lnTo>
                <a:cubicBezTo>
                  <a:pt x="1908362" y="95839"/>
                  <a:pt x="1861003" y="129398"/>
                  <a:pt x="1805806" y="129398"/>
                </a:cubicBezTo>
                <a:cubicBezTo>
                  <a:pt x="1750609" y="129398"/>
                  <a:pt x="1703250" y="95839"/>
                  <a:pt x="1683021" y="48011"/>
                </a:cubicBezTo>
                <a:close/>
                <a:moveTo>
                  <a:pt x="0" y="0"/>
                </a:moveTo>
                <a:lnTo>
                  <a:pt x="1628072" y="0"/>
                </a:lnTo>
                <a:lnTo>
                  <a:pt x="1628072" y="171690"/>
                </a:lnTo>
                <a:lnTo>
                  <a:pt x="1804017" y="169975"/>
                </a:lnTo>
                <a:cubicBezTo>
                  <a:pt x="1857004" y="169400"/>
                  <a:pt x="1897337" y="147209"/>
                  <a:pt x="1924226" y="123963"/>
                </a:cubicBezTo>
                <a:cubicBezTo>
                  <a:pt x="1944393" y="106529"/>
                  <a:pt x="1967747" y="74461"/>
                  <a:pt x="1978109" y="34448"/>
                </a:cubicBezTo>
                <a:lnTo>
                  <a:pt x="1982520" y="0"/>
                </a:lnTo>
                <a:lnTo>
                  <a:pt x="2073861" y="0"/>
                </a:lnTo>
                <a:lnTo>
                  <a:pt x="2073861" y="171689"/>
                </a:lnTo>
                <a:lnTo>
                  <a:pt x="2249806" y="169974"/>
                </a:lnTo>
                <a:cubicBezTo>
                  <a:pt x="2302793" y="169399"/>
                  <a:pt x="2343126" y="147208"/>
                  <a:pt x="2370015" y="123962"/>
                </a:cubicBezTo>
                <a:cubicBezTo>
                  <a:pt x="2390182" y="106528"/>
                  <a:pt x="2413536" y="74460"/>
                  <a:pt x="2423898" y="34447"/>
                </a:cubicBezTo>
                <a:lnTo>
                  <a:pt x="2428309" y="0"/>
                </a:lnTo>
                <a:lnTo>
                  <a:pt x="2587911" y="0"/>
                </a:lnTo>
                <a:lnTo>
                  <a:pt x="2587911" y="2118183"/>
                </a:lnTo>
                <a:lnTo>
                  <a:pt x="0" y="211818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NO"/>
          </a:p>
        </p:txBody>
      </p:sp>
      <p:sp>
        <p:nvSpPr>
          <p:cNvPr id="45" name="Freeform 119">
            <a:extLst>
              <a:ext uri="{FF2B5EF4-FFF2-40B4-BE49-F238E27FC236}">
                <a16:creationId xmlns:a16="http://schemas.microsoft.com/office/drawing/2014/main" id="{C6C63396-9A02-3E6B-B732-CF0D129776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8249322" y="844945"/>
            <a:ext cx="355468" cy="537119"/>
          </a:xfrm>
          <a:custGeom>
            <a:avLst/>
            <a:gdLst>
              <a:gd name="csX0" fmla="*/ 0 w 355468"/>
              <a:gd name="csY0" fmla="*/ 537119 h 537119"/>
              <a:gd name="csX1" fmla="*/ 175945 w 355468"/>
              <a:gd name="csY1" fmla="*/ 535404 h 537119"/>
              <a:gd name="csX2" fmla="*/ 296154 w 355468"/>
              <a:gd name="csY2" fmla="*/ 489392 h 537119"/>
              <a:gd name="csX3" fmla="*/ 355467 w 355468"/>
              <a:gd name="csY3" fmla="*/ 357463 h 537119"/>
              <a:gd name="csX4" fmla="*/ 355393 w 355468"/>
              <a:gd name="csY4" fmla="*/ 319285 h 537119"/>
              <a:gd name="csX5" fmla="*/ 355392 w 355468"/>
              <a:gd name="csY5" fmla="*/ 317082 h 537119"/>
              <a:gd name="csX6" fmla="*/ 355468 w 355468"/>
              <a:gd name="csY6" fmla="*/ 317082 h 537119"/>
              <a:gd name="csX7" fmla="*/ 355468 w 355468"/>
              <a:gd name="csY7" fmla="*/ 179656 h 537119"/>
              <a:gd name="csX8" fmla="*/ 296154 w 355468"/>
              <a:gd name="csY8" fmla="*/ 47727 h 537119"/>
              <a:gd name="csX9" fmla="*/ 175945 w 355468"/>
              <a:gd name="csY9" fmla="*/ 1715 h 537119"/>
              <a:gd name="csX10" fmla="*/ 0 w 355468"/>
              <a:gd name="csY10" fmla="*/ 0 h 537119"/>
              <a:gd name="csX11" fmla="*/ 0 w 355468"/>
              <a:gd name="csY11" fmla="*/ 315796 h 537119"/>
              <a:gd name="csX12" fmla="*/ 0 w 355468"/>
              <a:gd name="csY12" fmla="*/ 537119 h 537119"/>
              <a:gd name="csX13" fmla="*/ 177734 w 355468"/>
              <a:gd name="csY13" fmla="*/ 308806 h 537119"/>
              <a:gd name="csX14" fmla="*/ 44477 w 355468"/>
              <a:gd name="csY14" fmla="*/ 175549 h 537119"/>
              <a:gd name="csX15" fmla="*/ 177734 w 355468"/>
              <a:gd name="csY15" fmla="*/ 42292 h 537119"/>
              <a:gd name="csX16" fmla="*/ 310991 w 355468"/>
              <a:gd name="csY16" fmla="*/ 175549 h 537119"/>
              <a:gd name="csX17" fmla="*/ 177734 w 355468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8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7" y="357463"/>
                </a:cubicBezTo>
                <a:cubicBezTo>
                  <a:pt x="355435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6" name="Freeform 118">
            <a:extLst>
              <a:ext uri="{FF2B5EF4-FFF2-40B4-BE49-F238E27FC236}">
                <a16:creationId xmlns:a16="http://schemas.microsoft.com/office/drawing/2014/main" id="{02C74ED2-F198-6BB7-E09C-B09DE9D4259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 flipV="1">
            <a:off x="7803533" y="844946"/>
            <a:ext cx="355469" cy="537119"/>
          </a:xfrm>
          <a:custGeom>
            <a:avLst/>
            <a:gdLst>
              <a:gd name="csX0" fmla="*/ 0 w 355469"/>
              <a:gd name="csY0" fmla="*/ 537119 h 537119"/>
              <a:gd name="csX1" fmla="*/ 175945 w 355469"/>
              <a:gd name="csY1" fmla="*/ 535404 h 537119"/>
              <a:gd name="csX2" fmla="*/ 296154 w 355469"/>
              <a:gd name="csY2" fmla="*/ 489392 h 537119"/>
              <a:gd name="csX3" fmla="*/ 355468 w 355469"/>
              <a:gd name="csY3" fmla="*/ 357463 h 537119"/>
              <a:gd name="csX4" fmla="*/ 355393 w 355469"/>
              <a:gd name="csY4" fmla="*/ 319285 h 537119"/>
              <a:gd name="csX5" fmla="*/ 355392 w 355469"/>
              <a:gd name="csY5" fmla="*/ 317082 h 537119"/>
              <a:gd name="csX6" fmla="*/ 355468 w 355469"/>
              <a:gd name="csY6" fmla="*/ 317082 h 537119"/>
              <a:gd name="csX7" fmla="*/ 355468 w 355469"/>
              <a:gd name="csY7" fmla="*/ 179656 h 537119"/>
              <a:gd name="csX8" fmla="*/ 296154 w 355469"/>
              <a:gd name="csY8" fmla="*/ 47727 h 537119"/>
              <a:gd name="csX9" fmla="*/ 175945 w 355469"/>
              <a:gd name="csY9" fmla="*/ 1715 h 537119"/>
              <a:gd name="csX10" fmla="*/ 0 w 355469"/>
              <a:gd name="csY10" fmla="*/ 0 h 537119"/>
              <a:gd name="csX11" fmla="*/ 0 w 355469"/>
              <a:gd name="csY11" fmla="*/ 315796 h 537119"/>
              <a:gd name="csX12" fmla="*/ 0 w 355469"/>
              <a:gd name="csY12" fmla="*/ 537119 h 537119"/>
              <a:gd name="csX13" fmla="*/ 177734 w 355469"/>
              <a:gd name="csY13" fmla="*/ 308806 h 537119"/>
              <a:gd name="csX14" fmla="*/ 44477 w 355469"/>
              <a:gd name="csY14" fmla="*/ 175549 h 537119"/>
              <a:gd name="csX15" fmla="*/ 177734 w 355469"/>
              <a:gd name="csY15" fmla="*/ 42292 h 537119"/>
              <a:gd name="csX16" fmla="*/ 310991 w 355469"/>
              <a:gd name="csY16" fmla="*/ 175549 h 537119"/>
              <a:gd name="csX17" fmla="*/ 177734 w 355469"/>
              <a:gd name="csY17" fmla="*/ 308806 h 53711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355469" h="537119">
                <a:moveTo>
                  <a:pt x="0" y="537119"/>
                </a:moveTo>
                <a:lnTo>
                  <a:pt x="175945" y="535404"/>
                </a:lnTo>
                <a:cubicBezTo>
                  <a:pt x="228932" y="534829"/>
                  <a:pt x="269265" y="512638"/>
                  <a:pt x="296154" y="489392"/>
                </a:cubicBezTo>
                <a:cubicBezTo>
                  <a:pt x="323043" y="466147"/>
                  <a:pt x="355599" y="416885"/>
                  <a:pt x="355468" y="357463"/>
                </a:cubicBezTo>
                <a:cubicBezTo>
                  <a:pt x="355434" y="342608"/>
                  <a:pt x="355410" y="330307"/>
                  <a:pt x="355393" y="319285"/>
                </a:cubicBezTo>
                <a:lnTo>
                  <a:pt x="355392" y="317082"/>
                </a:lnTo>
                <a:lnTo>
                  <a:pt x="355468" y="317082"/>
                </a:lnTo>
                <a:cubicBezTo>
                  <a:pt x="355336" y="257613"/>
                  <a:pt x="355336" y="239078"/>
                  <a:pt x="355468" y="179656"/>
                </a:cubicBezTo>
                <a:cubicBezTo>
                  <a:pt x="355599" y="120234"/>
                  <a:pt x="323043" y="70972"/>
                  <a:pt x="296154" y="47727"/>
                </a:cubicBezTo>
                <a:cubicBezTo>
                  <a:pt x="269265" y="24481"/>
                  <a:pt x="228932" y="2290"/>
                  <a:pt x="175945" y="1715"/>
                </a:cubicBezTo>
                <a:lnTo>
                  <a:pt x="0" y="0"/>
                </a:lnTo>
                <a:lnTo>
                  <a:pt x="0" y="315796"/>
                </a:lnTo>
                <a:lnTo>
                  <a:pt x="0" y="537119"/>
                </a:lnTo>
                <a:close/>
                <a:moveTo>
                  <a:pt x="177734" y="308806"/>
                </a:moveTo>
                <a:cubicBezTo>
                  <a:pt x="104138" y="308806"/>
                  <a:pt x="44477" y="249145"/>
                  <a:pt x="44477" y="175549"/>
                </a:cubicBezTo>
                <a:cubicBezTo>
                  <a:pt x="44477" y="101953"/>
                  <a:pt x="104138" y="42292"/>
                  <a:pt x="177734" y="42292"/>
                </a:cubicBezTo>
                <a:cubicBezTo>
                  <a:pt x="251330" y="42292"/>
                  <a:pt x="310991" y="101953"/>
                  <a:pt x="310991" y="175549"/>
                </a:cubicBezTo>
                <a:cubicBezTo>
                  <a:pt x="310991" y="249145"/>
                  <a:pt x="251330" y="308806"/>
                  <a:pt x="177734" y="308806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b="0" i="0" kern="1200">
                <a:solidFill>
                  <a:srgbClr val="093F82"/>
                </a:solidFill>
                <a:latin typeface="Museo Sans 300" panose="02000000000000000000" pitchFamily="2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ED4ADD2-AED7-1A7A-446D-86FCF38FCDC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3" name="Text Placeholder 6">
            <a:extLst>
              <a:ext uri="{FF2B5EF4-FFF2-40B4-BE49-F238E27FC236}">
                <a16:creationId xmlns:a16="http://schemas.microsoft.com/office/drawing/2014/main" id="{8891A4AA-1B4C-A3F7-C7B4-801E97FD50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523928F-8070-7B68-4E77-9D00F2E96B4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799902" y="3529443"/>
            <a:ext cx="2400498" cy="1427536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>
              <a:defRPr sz="1400">
                <a:solidFill>
                  <a:schemeClr val="accent1"/>
                </a:solidFill>
              </a:defRPr>
            </a:lvl1pPr>
          </a:lstStyle>
          <a:p>
            <a:r>
              <a:rPr lang="en-GB"/>
              <a:t>Quote</a:t>
            </a:r>
            <a:endParaRPr lang="en-NO"/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75427280-B0D3-1C29-1878-AEF6FD10D28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799902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7ACEA0E4-0D39-0187-17F0-4A241D448AC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9" hasCustomPrompt="1"/>
          </p:nvPr>
        </p:nvSpPr>
        <p:spPr>
          <a:xfrm>
            <a:off x="799902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3F0B92F0-A5EB-71D3-9944-9A93A44DEB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1" hasCustomPrompt="1"/>
          </p:nvPr>
        </p:nvSpPr>
        <p:spPr>
          <a:xfrm>
            <a:off x="3519783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642EEF34-3F07-8838-797A-7C83B376608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2" hasCustomPrompt="1"/>
          </p:nvPr>
        </p:nvSpPr>
        <p:spPr>
          <a:xfrm>
            <a:off x="3519783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5" name="Text Placeholder 18">
            <a:extLst>
              <a:ext uri="{FF2B5EF4-FFF2-40B4-BE49-F238E27FC236}">
                <a16:creationId xmlns:a16="http://schemas.microsoft.com/office/drawing/2014/main" id="{A99BCECB-BE74-2DB4-5FE3-337D78C463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3" hasCustomPrompt="1"/>
          </p:nvPr>
        </p:nvSpPr>
        <p:spPr>
          <a:xfrm>
            <a:off x="6275541" y="5130148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6" name="Text Placeholder 18">
            <a:extLst>
              <a:ext uri="{FF2B5EF4-FFF2-40B4-BE49-F238E27FC236}">
                <a16:creationId xmlns:a16="http://schemas.microsoft.com/office/drawing/2014/main" id="{F884CC9E-C9B1-CE1B-B908-AE967CBB94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4" hasCustomPrompt="1"/>
          </p:nvPr>
        </p:nvSpPr>
        <p:spPr>
          <a:xfrm>
            <a:off x="6275541" y="5378714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18" name="Text Placeholder 18">
            <a:extLst>
              <a:ext uri="{FF2B5EF4-FFF2-40B4-BE49-F238E27FC236}">
                <a16:creationId xmlns:a16="http://schemas.microsoft.com/office/drawing/2014/main" id="{48765383-4EC0-4728-E8C5-5325AA3CD34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5" hasCustomPrompt="1"/>
          </p:nvPr>
        </p:nvSpPr>
        <p:spPr>
          <a:xfrm>
            <a:off x="9007239" y="5110020"/>
            <a:ext cx="2400497" cy="18112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Name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4EB37980-9AD0-F235-4C4E-3F60ADAE2A8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6" hasCustomPrompt="1"/>
          </p:nvPr>
        </p:nvSpPr>
        <p:spPr>
          <a:xfrm>
            <a:off x="9007239" y="5358586"/>
            <a:ext cx="2400497" cy="15743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000" b="1" i="1">
                <a:solidFill>
                  <a:schemeClr val="accent3"/>
                </a:solidFill>
                <a:latin typeface="+mn-lt"/>
              </a:defRPr>
            </a:lvl1pPr>
            <a:lvl2pPr>
              <a:defRPr sz="1600"/>
            </a:lvl2pPr>
            <a:lvl3pPr>
              <a:defRPr sz="1600"/>
            </a:lvl3pPr>
          </a:lstStyle>
          <a:p>
            <a:pPr lvl="0"/>
            <a:r>
              <a:rPr lang="en-NO"/>
              <a:t>Title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C50D1DB0-0FAE-8438-73A1-43DAD2DA7C5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7" hasCustomPrompt="1"/>
          </p:nvPr>
        </p:nvSpPr>
        <p:spPr>
          <a:xfrm>
            <a:off x="351929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6E1ABA6D-7B0B-8259-5A7E-45000A5E8D5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8" hasCustomPrompt="1"/>
          </p:nvPr>
        </p:nvSpPr>
        <p:spPr>
          <a:xfrm>
            <a:off x="6275541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  <p:sp>
        <p:nvSpPr>
          <p:cNvPr id="30" name="Text Placeholder 21">
            <a:extLst>
              <a:ext uri="{FF2B5EF4-FFF2-40B4-BE49-F238E27FC236}">
                <a16:creationId xmlns:a16="http://schemas.microsoft.com/office/drawing/2014/main" id="{893E1C25-D6E3-A746-A4F9-204496EA3F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59" hasCustomPrompt="1"/>
          </p:nvPr>
        </p:nvSpPr>
        <p:spPr>
          <a:xfrm>
            <a:off x="8988262" y="3529443"/>
            <a:ext cx="2400497" cy="1427536"/>
          </a:xfrm>
        </p:spPr>
        <p:txBody>
          <a:bodyPr anchor="ctr"/>
          <a:lstStyle>
            <a:lvl1pPr>
              <a:defRPr sz="1400" b="0" i="0">
                <a:latin typeface="Museo Slab 500" panose="02000000000000000000" pitchFamily="2" charset="77"/>
              </a:defRPr>
            </a:lvl1pPr>
          </a:lstStyle>
          <a:p>
            <a:pPr lvl="0"/>
            <a:r>
              <a:rPr lang="en-GB"/>
              <a:t>Quote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3805320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2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ress/Ma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23CD04A-18B8-04ED-1628-5F914065E86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0" hasCustomPrompt="1"/>
          </p:nvPr>
        </p:nvSpPr>
        <p:spPr>
          <a:xfrm>
            <a:off x="1057654" y="1989221"/>
            <a:ext cx="4960902" cy="72590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 i="0">
                <a:solidFill>
                  <a:schemeClr val="accent3"/>
                </a:solidFill>
                <a:latin typeface="+mn-lt"/>
              </a:defRPr>
            </a:lvl1pPr>
            <a:lvl2pPr>
              <a:defRPr sz="1200" b="0" i="0">
                <a:latin typeface="Museo Sans 300" panose="02000000000000000000" pitchFamily="2" charset="77"/>
              </a:defRPr>
            </a:lvl2pPr>
            <a:lvl3pPr>
              <a:defRPr sz="1200" b="0" i="0">
                <a:latin typeface="Museo Sans 300" panose="02000000000000000000" pitchFamily="2" charset="77"/>
              </a:defRPr>
            </a:lvl3pPr>
            <a:lvl4pPr>
              <a:defRPr sz="1200" b="0" i="0">
                <a:latin typeface="Museo Sans 300" panose="02000000000000000000" pitchFamily="2" charset="77"/>
              </a:defRPr>
            </a:lvl4pPr>
            <a:lvl5pPr>
              <a:defRPr sz="1200" b="0" i="0">
                <a:latin typeface="Museo Sans 300" panose="02000000000000000000" pitchFamily="2" charset="77"/>
              </a:defRPr>
            </a:lvl5pPr>
          </a:lstStyle>
          <a:p>
            <a:pPr lvl="0"/>
            <a:r>
              <a:rPr lang="en-GB"/>
              <a:t>Click to add</a:t>
            </a:r>
            <a:br>
              <a:rPr lang="en-GB"/>
            </a:br>
            <a:r>
              <a:rPr lang="en-GB"/>
              <a:t>address/location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32F816B1-05F1-75B5-D27E-873A2F639C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70793" y="0"/>
            <a:ext cx="5336843" cy="6400406"/>
          </a:xfrm>
          <a:prstGeom prst="rect">
            <a:avLst/>
          </a:prstGeom>
        </p:spPr>
      </p:pic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3E3D464-1D9E-556F-F04F-2FE44591D81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1"/>
          </p:nvPr>
        </p:nvSpPr>
        <p:spPr>
          <a:xfrm>
            <a:off x="6170793" y="0"/>
            <a:ext cx="5336843" cy="6400406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6" name="Freeform 25" hidden="1">
            <a:extLst>
              <a:ext uri="{FF2B5EF4-FFF2-40B4-BE49-F238E27FC236}">
                <a16:creationId xmlns:a16="http://schemas.microsoft.com/office/drawing/2014/main" id="{40B2E9A0-B188-348B-437C-9C0EE18963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1" y="2743200"/>
            <a:ext cx="1233995" cy="4114801"/>
          </a:xfrm>
          <a:custGeom>
            <a:avLst/>
            <a:gdLst>
              <a:gd name="csX0" fmla="*/ 0 w 1233995"/>
              <a:gd name="csY0" fmla="*/ 0 h 4114801"/>
              <a:gd name="csX1" fmla="*/ 16549 w 1233995"/>
              <a:gd name="csY1" fmla="*/ 0 h 4114801"/>
              <a:gd name="csX2" fmla="*/ 82513 w 1233995"/>
              <a:gd name="csY2" fmla="*/ 33418 h 4114801"/>
              <a:gd name="csX3" fmla="*/ 570619 w 1233995"/>
              <a:gd name="csY3" fmla="*/ 418569 h 4114801"/>
              <a:gd name="csX4" fmla="*/ 1233995 w 1233995"/>
              <a:gd name="csY4" fmla="*/ 1928478 h 4114801"/>
              <a:gd name="csX5" fmla="*/ 1215759 w 1233995"/>
              <a:gd name="csY5" fmla="*/ 4114801 h 4114801"/>
              <a:gd name="csX6" fmla="*/ 669442 w 1233995"/>
              <a:gd name="csY6" fmla="*/ 4114801 h 4114801"/>
              <a:gd name="csX7" fmla="*/ 644797 w 1233995"/>
              <a:gd name="csY7" fmla="*/ 3953468 h 4114801"/>
              <a:gd name="csX8" fmla="*/ 69303 w 1233995"/>
              <a:gd name="csY8" fmla="*/ 2999417 h 4114801"/>
              <a:gd name="csX9" fmla="*/ 0 w 1233995"/>
              <a:gd name="csY9" fmla="*/ 2947639 h 411480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</a:cxnLst>
            <a:rect l="l" t="t" r="r" b="b"/>
            <a:pathLst>
              <a:path w="1233995" h="4114801">
                <a:moveTo>
                  <a:pt x="0" y="0"/>
                </a:moveTo>
                <a:lnTo>
                  <a:pt x="16549" y="0"/>
                </a:lnTo>
                <a:lnTo>
                  <a:pt x="82513" y="33418"/>
                </a:lnTo>
                <a:cubicBezTo>
                  <a:pt x="248677" y="130670"/>
                  <a:pt x="399954" y="258017"/>
                  <a:pt x="570619" y="418569"/>
                </a:cubicBezTo>
                <a:cubicBezTo>
                  <a:pt x="1028095" y="902194"/>
                  <a:pt x="1209833" y="1326783"/>
                  <a:pt x="1233995" y="1928478"/>
                </a:cubicBezTo>
                <a:lnTo>
                  <a:pt x="1215759" y="4114801"/>
                </a:lnTo>
                <a:lnTo>
                  <a:pt x="669442" y="4114801"/>
                </a:lnTo>
                <a:lnTo>
                  <a:pt x="644797" y="3953468"/>
                </a:lnTo>
                <a:cubicBezTo>
                  <a:pt x="566706" y="3572189"/>
                  <a:pt x="358832" y="3238143"/>
                  <a:pt x="69303" y="2999417"/>
                </a:cubicBezTo>
                <a:lnTo>
                  <a:pt x="0" y="2947639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NO"/>
          </a:p>
        </p:txBody>
      </p:sp>
      <p:grpSp>
        <p:nvGrpSpPr>
          <p:cNvPr id="13" name="Gruppe 12">
            <a:extLst>
              <a:ext uri="{FF2B5EF4-FFF2-40B4-BE49-F238E27FC236}">
                <a16:creationId xmlns:a16="http://schemas.microsoft.com/office/drawing/2014/main" id="{10FBBCB2-FB5D-883E-6848-0D21DD7254D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06063" y="1912687"/>
            <a:ext cx="350874" cy="350874"/>
            <a:chOff x="8558461" y="1647248"/>
            <a:chExt cx="457200" cy="457200"/>
          </a:xfrm>
        </p:grpSpPr>
        <p:pic>
          <p:nvPicPr>
            <p:cNvPr id="15" name="Grafikk 14">
              <a:extLst>
                <a:ext uri="{FF2B5EF4-FFF2-40B4-BE49-F238E27FC236}">
                  <a16:creationId xmlns:a16="http://schemas.microsoft.com/office/drawing/2014/main" id="{708631B7-1447-10EF-4246-D88D8FA4B29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503726BA-7D2B-67D2-7E22-3AE52FB118D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grpSp>
        <p:nvGrpSpPr>
          <p:cNvPr id="3" name="Gruppe 11">
            <a:extLst>
              <a:ext uri="{FF2B5EF4-FFF2-40B4-BE49-F238E27FC236}">
                <a16:creationId xmlns:a16="http://schemas.microsoft.com/office/drawing/2014/main" id="{F883D56E-D045-B6B2-1748-655A41AFA02E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8465284" y="1559068"/>
            <a:ext cx="633559" cy="633559"/>
            <a:chOff x="8558461" y="1647248"/>
            <a:chExt cx="457200" cy="457200"/>
          </a:xfrm>
        </p:grpSpPr>
        <p:pic>
          <p:nvPicPr>
            <p:cNvPr id="5" name="Grafikk 5">
              <a:extLst>
                <a:ext uri="{FF2B5EF4-FFF2-40B4-BE49-F238E27FC236}">
                  <a16:creationId xmlns:a16="http://schemas.microsoft.com/office/drawing/2014/main" id="{37F59EF7-6669-7AEB-8CF9-CFE149CD1DB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558461" y="1647248"/>
              <a:ext cx="457200" cy="457200"/>
            </a:xfrm>
            <a:prstGeom prst="rect">
              <a:avLst/>
            </a:prstGeom>
          </p:spPr>
        </p:pic>
        <p:sp>
          <p:nvSpPr>
            <p:cNvPr id="10" name="Ellipse 10">
              <a:extLst>
                <a:ext uri="{FF2B5EF4-FFF2-40B4-BE49-F238E27FC236}">
                  <a16:creationId xmlns:a16="http://schemas.microsoft.com/office/drawing/2014/main" id="{D86B7F28-D76D-2C6F-2B12-27E52A8FC1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8759895" y="1814468"/>
              <a:ext cx="48729" cy="4571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b-NO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BF0002E-72E6-D63C-3EB5-28A801D8A54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9758654-EBD8-EB3B-74D4-DC54693BD17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2EF0E94-8E13-F275-F55D-FFCC6D70B9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695325" y="509345"/>
            <a:ext cx="5323231" cy="1366503"/>
          </a:xfrm>
          <a:prstGeom prst="rect">
            <a:avLst/>
          </a:prstGeom>
        </p:spPr>
        <p:txBody>
          <a:bodyPr lIns="0" tIns="0" rIns="251999" bIns="0"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add title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229813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C149D0FB-D9B5-8711-122D-8EBBB6A0B2B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1D4F4B06-A834-DD66-9BD2-7DA7234A66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8"/>
          </p:nvPr>
        </p:nvSpPr>
        <p:spPr>
          <a:xfrm>
            <a:off x="-844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E43CAA95-203D-86C1-49F5-0E891E6BC5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29568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104DC2B-A909-2545-69E1-710C79505443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5" y="503238"/>
            <a:ext cx="10801351" cy="5851525"/>
            <a:chOff x="695325" y="503238"/>
            <a:chExt cx="10801351" cy="5851525"/>
          </a:xfrm>
        </p:grpSpPr>
        <p:pic>
          <p:nvPicPr>
            <p:cNvPr id="12" name="Picture Placeholder 4">
              <a:extLst>
                <a:ext uri="{FF2B5EF4-FFF2-40B4-BE49-F238E27FC236}">
                  <a16:creationId xmlns:a16="http://schemas.microsoft.com/office/drawing/2014/main" id="{49B9B581-9930-1576-B3B0-B0497334CE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95325" y="503238"/>
              <a:ext cx="10801351" cy="5851525"/>
            </a:xfrm>
            <a:prstGeom prst="rect">
              <a:avLst/>
            </a:prstGeom>
          </p:spPr>
        </p:pic>
        <p:sp>
          <p:nvSpPr>
            <p:cNvPr id="4" name="Picture Placeholder 18">
              <a:extLst>
                <a:ext uri="{FF2B5EF4-FFF2-40B4-BE49-F238E27FC236}">
                  <a16:creationId xmlns:a16="http://schemas.microsoft.com/office/drawing/2014/main" id="{7908C378-55FF-BFF9-862C-681FA0FCB57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>
              <p:ph type="pic" sz="quarter" idx="29"/>
            </p:nvPr>
          </p:nvSpPr>
          <p:spPr>
            <a:xfrm>
              <a:off x="695325" y="503238"/>
              <a:ext cx="10801351" cy="5850000"/>
            </a:xfrm>
            <a:prstGeom prst="rect">
              <a:avLst/>
            </a:prstGeom>
          </p:spPr>
          <p:txBody>
            <a:bodyPr/>
            <a:lstStyle/>
            <a:p>
              <a:endParaRPr lang="en-NO"/>
            </a:p>
          </p:txBody>
        </p:sp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F66B017-D8A7-DD66-2424-843B3488D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BBD4E645-F48A-0D5F-B9B1-1A9362D92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40477866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9">
            <a:extLst>
              <a:ext uri="{FF2B5EF4-FFF2-40B4-BE49-F238E27FC236}">
                <a16:creationId xmlns:a16="http://schemas.microsoft.com/office/drawing/2014/main" id="{21681AC0-1A4D-F1B0-BB30-1CCEAE577D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1510" y="500723"/>
            <a:ext cx="5315167" cy="5851525"/>
          </a:xfrm>
          <a:prstGeom prst="rect">
            <a:avLst/>
          </a:prstGeom>
        </p:spPr>
      </p:pic>
      <p:pic>
        <p:nvPicPr>
          <p:cNvPr id="5" name="Picture Placeholder 7">
            <a:extLst>
              <a:ext uri="{FF2B5EF4-FFF2-40B4-BE49-F238E27FC236}">
                <a16:creationId xmlns:a16="http://schemas.microsoft.com/office/drawing/2014/main" id="{AEDBE4AA-F8EF-8616-F010-C67C11FBD90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6"/>
          <a:stretch>
            <a:fillRect/>
          </a:stretch>
        </p:blipFill>
        <p:spPr>
          <a:xfrm>
            <a:off x="695323" y="500723"/>
            <a:ext cx="5315167" cy="5851525"/>
          </a:xfrm>
          <a:prstGeom prst="rect">
            <a:avLst/>
          </a:prstGeom>
        </p:spPr>
      </p:pic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3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0" y="500723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D58B014-C60B-F88F-2302-077251EF2AE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05091B80-9D69-C23A-93A1-D83E347DEA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3273925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8622795-ED47-C1D2-303F-AF48FD866352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2" cy="5851525"/>
            <a:chOff x="847724" y="655638"/>
            <a:chExt cx="10801352" cy="5851525"/>
          </a:xfrm>
        </p:grpSpPr>
        <p:pic>
          <p:nvPicPr>
            <p:cNvPr id="7" name="Picture Placeholder 9">
              <a:extLst>
                <a:ext uri="{FF2B5EF4-FFF2-40B4-BE49-F238E27FC236}">
                  <a16:creationId xmlns:a16="http://schemas.microsoft.com/office/drawing/2014/main" id="{1F644931-8EE2-F32E-BFA9-86374D16086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4" y="655638"/>
              <a:ext cx="7736157" cy="5851525"/>
            </a:xfrm>
            <a:prstGeom prst="rect">
              <a:avLst/>
            </a:prstGeom>
          </p:spPr>
        </p:pic>
        <p:pic>
          <p:nvPicPr>
            <p:cNvPr id="8" name="Picture Placeholder 11">
              <a:extLst>
                <a:ext uri="{FF2B5EF4-FFF2-40B4-BE49-F238E27FC236}">
                  <a16:creationId xmlns:a16="http://schemas.microsoft.com/office/drawing/2014/main" id="{C7C9D030-1419-5B55-74D4-7E934D9F06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655638"/>
              <a:ext cx="2880000" cy="2788200"/>
            </a:xfrm>
            <a:prstGeom prst="rect">
              <a:avLst/>
            </a:prstGeom>
          </p:spPr>
        </p:pic>
        <p:pic>
          <p:nvPicPr>
            <p:cNvPr id="10" name="Picture Placeholder 13">
              <a:extLst>
                <a:ext uri="{FF2B5EF4-FFF2-40B4-BE49-F238E27FC236}">
                  <a16:creationId xmlns:a16="http://schemas.microsoft.com/office/drawing/2014/main" id="{3E642453-D813-A723-A119-C0CA6115FEA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69076" y="3627163"/>
              <a:ext cx="2880000" cy="2879999"/>
            </a:xfrm>
            <a:prstGeom prst="rect">
              <a:avLst/>
            </a:prstGeom>
          </p:spPr>
        </p:pic>
      </p:grpSp>
      <p:sp>
        <p:nvSpPr>
          <p:cNvPr id="4" name="Picture Placeholder 18">
            <a:extLst>
              <a:ext uri="{FF2B5EF4-FFF2-40B4-BE49-F238E27FC236}">
                <a16:creationId xmlns:a16="http://schemas.microsoft.com/office/drawing/2014/main" id="{7908C378-55FF-BFF9-862C-681FA0FCB5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773615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3" name="Picture Placeholder 18">
            <a:extLst>
              <a:ext uri="{FF2B5EF4-FFF2-40B4-BE49-F238E27FC236}">
                <a16:creationId xmlns:a16="http://schemas.microsoft.com/office/drawing/2014/main" id="{AF5E942D-7602-A892-625F-ED5AF557FC49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616676" y="503238"/>
            <a:ext cx="2880000" cy="27882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0D40CD46-AE6E-8BD5-CC46-B6928D6AAA62}"/>
              </a:ext>
            </a:extLst>
          </p:cNvPr>
          <p:cNvSpPr>
            <a:spLocks noGrp="1" noRot="1" noChangeAspec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8616676" y="3474763"/>
            <a:ext cx="2880000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D1BE0-9FC3-7FB8-AD71-624D8880A9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1BD328B4-B7A9-4DD6-B521-723242235F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4343322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DDCA7B2-625F-CDBC-8A07-A5100C5142D7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695324" y="503238"/>
            <a:ext cx="10801353" cy="5851525"/>
            <a:chOff x="847725" y="655638"/>
            <a:chExt cx="10801353" cy="5851525"/>
          </a:xfrm>
        </p:grpSpPr>
        <p:pic>
          <p:nvPicPr>
            <p:cNvPr id="11" name="Picture Placeholder 11">
              <a:extLst>
                <a:ext uri="{FF2B5EF4-FFF2-40B4-BE49-F238E27FC236}">
                  <a16:creationId xmlns:a16="http://schemas.microsoft.com/office/drawing/2014/main" id="{621D236D-8045-B1BF-9FC4-31EC32888A1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47725" y="655638"/>
              <a:ext cx="5301714" cy="5851525"/>
            </a:xfrm>
            <a:prstGeom prst="rect">
              <a:avLst/>
            </a:prstGeom>
          </p:spPr>
        </p:pic>
        <p:pic>
          <p:nvPicPr>
            <p:cNvPr id="12" name="Picture Placeholder 13">
              <a:extLst>
                <a:ext uri="{FF2B5EF4-FFF2-40B4-BE49-F238E27FC236}">
                  <a16:creationId xmlns:a16="http://schemas.microsoft.com/office/drawing/2014/main" id="{0B4A89EA-1B3F-AD62-D12E-4FD67ABB9D7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33911" y="655638"/>
              <a:ext cx="5315167" cy="2787691"/>
            </a:xfrm>
            <a:prstGeom prst="rect">
              <a:avLst/>
            </a:prstGeom>
          </p:spPr>
        </p:pic>
        <p:pic>
          <p:nvPicPr>
            <p:cNvPr id="13" name="Picture Placeholder 15">
              <a:extLst>
                <a:ext uri="{FF2B5EF4-FFF2-40B4-BE49-F238E27FC236}">
                  <a16:creationId xmlns:a16="http://schemas.microsoft.com/office/drawing/2014/main" id="{DCE8380F-5816-5359-FB4F-90C61A13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340877" y="3627163"/>
              <a:ext cx="2562485" cy="2879999"/>
            </a:xfrm>
            <a:prstGeom prst="rect">
              <a:avLst/>
            </a:prstGeom>
          </p:spPr>
        </p:pic>
        <p:pic>
          <p:nvPicPr>
            <p:cNvPr id="14" name="Picture Placeholder 17">
              <a:extLst>
                <a:ext uri="{FF2B5EF4-FFF2-40B4-BE49-F238E27FC236}">
                  <a16:creationId xmlns:a16="http://schemas.microsoft.com/office/drawing/2014/main" id="{F9158F5E-68CD-80B5-4BB7-6099143521A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86590" y="3627163"/>
              <a:ext cx="2562485" cy="2879999"/>
            </a:xfrm>
            <a:prstGeom prst="rect">
              <a:avLst/>
            </a:prstGeom>
          </p:spPr>
        </p:pic>
      </p:grpSp>
      <p:sp>
        <p:nvSpPr>
          <p:cNvPr id="8" name="Picture Placeholder 18">
            <a:extLst>
              <a:ext uri="{FF2B5EF4-FFF2-40B4-BE49-F238E27FC236}">
                <a16:creationId xmlns:a16="http://schemas.microsoft.com/office/drawing/2014/main" id="{F7077CAF-2DDF-473E-8EE7-B38D68C4852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9"/>
          </p:nvPr>
        </p:nvSpPr>
        <p:spPr>
          <a:xfrm>
            <a:off x="695324" y="503238"/>
            <a:ext cx="5315167" cy="5851525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9" name="Picture Placeholder 18">
            <a:extLst>
              <a:ext uri="{FF2B5EF4-FFF2-40B4-BE49-F238E27FC236}">
                <a16:creationId xmlns:a16="http://schemas.microsoft.com/office/drawing/2014/main" id="{F6B57EE4-2D2C-4D0C-5E3C-3AD650E2AA2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0"/>
          </p:nvPr>
        </p:nvSpPr>
        <p:spPr>
          <a:xfrm>
            <a:off x="6181511" y="503238"/>
            <a:ext cx="5315167" cy="2787691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2" name="Picture Placeholder 18">
            <a:extLst>
              <a:ext uri="{FF2B5EF4-FFF2-40B4-BE49-F238E27FC236}">
                <a16:creationId xmlns:a16="http://schemas.microsoft.com/office/drawing/2014/main" id="{D7CFA7F5-28B8-58B3-82E8-19280CF9BD9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1"/>
          </p:nvPr>
        </p:nvSpPr>
        <p:spPr>
          <a:xfrm>
            <a:off x="6188477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5" name="Picture Placeholder 18">
            <a:extLst>
              <a:ext uri="{FF2B5EF4-FFF2-40B4-BE49-F238E27FC236}">
                <a16:creationId xmlns:a16="http://schemas.microsoft.com/office/drawing/2014/main" id="{451789B3-6597-6ABB-7C2E-A19F3E33A4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32"/>
          </p:nvPr>
        </p:nvSpPr>
        <p:spPr>
          <a:xfrm>
            <a:off x="8934190" y="3474763"/>
            <a:ext cx="2562485" cy="2879999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A344D0-1C7B-826F-8851-DB21D1A5B43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17C2C1E7-3D0F-E237-8F52-EB8093CBDDD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29761509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2"/>
            <a:ext cx="12192000" cy="68580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634C97B-2F50-7BC0-4A52-E3C977A932E5}"/>
              </a:ext>
            </a:extLst>
          </p:cNvPr>
          <p:cNvGrpSpPr>
            <a:grpSpLocks noGrp="1" noUngrp="1" noRot="1" noMove="1" noResize="1"/>
          </p:cNvGrpSpPr>
          <p:nvPr userDrawn="1"/>
        </p:nvGrpSpPr>
        <p:grpSpPr>
          <a:xfrm>
            <a:off x="5661555" y="2994554"/>
            <a:ext cx="868889" cy="868889"/>
            <a:chOff x="5661555" y="2994554"/>
            <a:chExt cx="868889" cy="86888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BA32B2C-3B69-3221-0F28-39860C60D7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 userDrawn="1"/>
          </p:nvSpPr>
          <p:spPr>
            <a:xfrm>
              <a:off x="5661555" y="2994554"/>
              <a:ext cx="868889" cy="86888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NO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070C27F3-4A27-1074-A315-C78E9A3556C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5948117" y="3153787"/>
              <a:ext cx="318667" cy="550425"/>
            </a:xfrm>
            <a:prstGeom prst="rect">
              <a:avLst/>
            </a:prstGeom>
          </p:spPr>
        </p:pic>
      </p:grp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media" sz="quarter" idx="10"/>
          </p:nvPr>
        </p:nvSpPr>
        <p:spPr>
          <a:xfrm>
            <a:off x="0" y="-2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B09FE3A0-B2CB-9CD0-3775-89E7DCF4EA2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</a:defRPr>
            </a:lvl1pPr>
          </a:lstStyle>
          <a:p>
            <a:pPr lvl="0"/>
            <a:r>
              <a:rPr lang="en-GB"/>
              <a:t>Click to add chapter/source/footnote/credit</a:t>
            </a:r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636020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ndow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CB36A5-60BC-110E-938D-E42625EC52C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6000" y="504000"/>
            <a:ext cx="10800000" cy="5850000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6BA32B2C-3B69-3221-0F28-39860C60D76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661556" y="2994555"/>
            <a:ext cx="868889" cy="86888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O"/>
          </a:p>
        </p:txBody>
      </p:sp>
      <p:sp>
        <p:nvSpPr>
          <p:cNvPr id="2" name="Graphic 7">
            <a:extLst>
              <a:ext uri="{FF2B5EF4-FFF2-40B4-BE49-F238E27FC236}">
                <a16:creationId xmlns:a16="http://schemas.microsoft.com/office/drawing/2014/main" id="{070C27F3-4A27-1074-A315-C78E9A3556C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5968534" y="3174957"/>
            <a:ext cx="254933" cy="508084"/>
          </a:xfrm>
          <a:custGeom>
            <a:avLst/>
            <a:gdLst>
              <a:gd name="csX0" fmla="*/ 0 w 254933"/>
              <a:gd name="csY0" fmla="*/ 508085 h 508084"/>
              <a:gd name="csX1" fmla="*/ 254934 w 254933"/>
              <a:gd name="csY1" fmla="*/ 254042 h 508084"/>
              <a:gd name="csX2" fmla="*/ 0 w 254933"/>
              <a:gd name="csY2" fmla="*/ 0 h 50808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54933" h="508084">
                <a:moveTo>
                  <a:pt x="0" y="508085"/>
                </a:moveTo>
                <a:lnTo>
                  <a:pt x="254934" y="254042"/>
                </a:lnTo>
                <a:lnTo>
                  <a:pt x="0" y="0"/>
                </a:lnTo>
              </a:path>
            </a:pathLst>
          </a:custGeom>
          <a:noFill/>
          <a:ln w="62865" cap="flat">
            <a:solidFill>
              <a:schemeClr val="bg1"/>
            </a:solidFill>
            <a:prstDash val="solid"/>
            <a:miter/>
          </a:ln>
        </p:spPr>
        <p:txBody>
          <a:bodyPr/>
          <a:lstStyle/>
          <a:p>
            <a:endParaRPr lang="en-NO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6305079A-DB93-694C-B3B6-5BDB38C1A6F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>
            <p:ph type="media" sz="quarter" idx="10"/>
          </p:nvPr>
        </p:nvSpPr>
        <p:spPr>
          <a:xfrm>
            <a:off x="696000" y="504000"/>
            <a:ext cx="10800000" cy="5850000"/>
          </a:xfrm>
          <a:prstGeom prst="rect">
            <a:avLst/>
          </a:prstGeom>
        </p:spPr>
        <p:txBody>
          <a:bodyPr/>
          <a:lstStyle/>
          <a:p>
            <a:endParaRPr lang="en-NO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F491618-510E-5E71-8930-FCD582F8E63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03634" y="6558267"/>
            <a:ext cx="534837" cy="123111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defPPr>
              <a:defRPr lang="en-NO"/>
            </a:defPPr>
            <a:lvl1pPr marL="0" algn="l" defTabSz="914400" rtl="0" eaLnBrk="1" latinLnBrk="0" hangingPunct="1">
              <a:defRPr sz="800" kern="1200">
                <a:solidFill>
                  <a:srgbClr val="597693"/>
                </a:solidFill>
                <a:latin typeface="Museo Sans 500" panose="02000000000000000000" pitchFamily="2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F28ECB3D-C35B-D44B-8424-8AB2A130733A}" type="slidenum">
              <a:rPr lang="en-NO" b="1" smtClean="0">
                <a:latin typeface="+mn-lt"/>
              </a:rPr>
              <a:pPr/>
              <a:t>‹#›</a:t>
            </a:fld>
            <a:endParaRPr lang="en-NO" b="1">
              <a:latin typeface="+mn-lt"/>
            </a:endParaRP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1BE2F655-C96B-2507-B673-93BCA131AD6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22" hasCustomPrompt="1"/>
          </p:nvPr>
        </p:nvSpPr>
        <p:spPr>
          <a:xfrm>
            <a:off x="1091822" y="6563297"/>
            <a:ext cx="8423114" cy="123111"/>
          </a:xfrm>
          <a:prstGeom prst="rect">
            <a:avLst/>
          </a:prstGeom>
        </p:spPr>
        <p:txBody>
          <a:bodyPr lIns="0" tIns="54000" anchor="ctr">
            <a:noAutofit/>
          </a:bodyPr>
          <a:lstStyle>
            <a:lvl1pPr>
              <a:defRPr sz="800">
                <a:solidFill>
                  <a:srgbClr val="597693"/>
                </a:solidFill>
              </a:defRPr>
            </a:lvl1pPr>
          </a:lstStyle>
          <a:p>
            <a:pPr lvl="0"/>
            <a:r>
              <a:rPr lang="en-GB" dirty="0"/>
              <a:t>Click to add chapter/source/footnote/credit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456990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06">
          <p15:clr>
            <a:srgbClr val="FBAE40"/>
          </p15:clr>
        </p15:guide>
        <p15:guide id="2" pos="438">
          <p15:clr>
            <a:srgbClr val="FBAE40"/>
          </p15:clr>
        </p15:guide>
        <p15:guide id="3" orient="horz" pos="1253">
          <p15:clr>
            <a:srgbClr val="FBAE40"/>
          </p15:clr>
        </p15:guide>
        <p15:guide id="4" orient="horz" pos="300">
          <p15:clr>
            <a:srgbClr val="FBAE40"/>
          </p15:clr>
        </p15:guide>
        <p15:guide id="5" pos="7242">
          <p15:clr>
            <a:srgbClr val="FBAE40"/>
          </p15:clr>
        </p15:guide>
        <p15:guide id="6" orient="horz" pos="34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nk and blue plaid&#10;&#10;AI-generated content may be incorrect." hidden="1">
            <a:extLst>
              <a:ext uri="{FF2B5EF4-FFF2-40B4-BE49-F238E27FC236}">
                <a16:creationId xmlns:a16="http://schemas.microsoft.com/office/drawing/2014/main" id="{9806484A-C81C-B8DB-2C36-21C0C16F1E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4856257-0918-782E-C80F-E74430F592D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7651048" y="6563615"/>
            <a:ext cx="3837318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NO" sz="800" b="0" i="0" dirty="0">
                <a:solidFill>
                  <a:schemeClr val="accent5"/>
                </a:solidFill>
                <a:latin typeface="+mn-lt"/>
              </a:rPr>
              <a:t>BI Norwegian Business School</a:t>
            </a:r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673305D5-30FF-7B11-2935-9C86DC64278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95325" y="504497"/>
            <a:ext cx="10801350" cy="1186191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r>
              <a:rPr lang="en-GB"/>
              <a:t>Click to add title</a:t>
            </a:r>
            <a:endParaRPr lang="en-NO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B10037-1A85-0AC7-B779-8A1F78DF816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95325" y="2743199"/>
            <a:ext cx="10801350" cy="3433763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29998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762" r:id="rId5"/>
    <p:sldLayoutId id="2147483745" r:id="rId6"/>
    <p:sldLayoutId id="2147483746" r:id="rId7"/>
    <p:sldLayoutId id="2147483768" r:id="rId8"/>
    <p:sldLayoutId id="2147483750" r:id="rId9"/>
    <p:sldLayoutId id="2147483751" r:id="rId10"/>
    <p:sldLayoutId id="2147483774" r:id="rId11"/>
    <p:sldLayoutId id="2147483848" r:id="rId12"/>
    <p:sldLayoutId id="2147483849" r:id="rId13"/>
    <p:sldLayoutId id="2147483850" r:id="rId14"/>
    <p:sldLayoutId id="2147483851" r:id="rId15"/>
    <p:sldLayoutId id="2147483852" r:id="rId16"/>
    <p:sldLayoutId id="2147483863" r:id="rId17"/>
    <p:sldLayoutId id="2147483864" r:id="rId18"/>
    <p:sldLayoutId id="2147483865" r:id="rId19"/>
    <p:sldLayoutId id="2147483873" r:id="rId20"/>
    <p:sldLayoutId id="2147483866" r:id="rId21"/>
    <p:sldLayoutId id="2147483867" r:id="rId22"/>
    <p:sldLayoutId id="2147483868" r:id="rId23"/>
    <p:sldLayoutId id="2147483869" r:id="rId24"/>
    <p:sldLayoutId id="2147483870" r:id="rId25"/>
    <p:sldLayoutId id="2147483871" r:id="rId26"/>
    <p:sldLayoutId id="2147483872" r:id="rId2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rgbClr val="093F8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None/>
        <a:tabLst/>
        <a:defRPr sz="1600" b="0" i="0" kern="1200">
          <a:solidFill>
            <a:srgbClr val="093F82"/>
          </a:solidFill>
          <a:latin typeface="+mn-lt"/>
          <a:ea typeface="+mn-ea"/>
          <a:cs typeface="+mn-cs"/>
        </a:defRPr>
      </a:lvl1pPr>
      <a:lvl2pPr marL="1778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tabLst/>
        <a:defRPr sz="1600" b="0" i="0" kern="1200">
          <a:solidFill>
            <a:srgbClr val="093F82"/>
          </a:solidFill>
          <a:latin typeface="+mn-lt"/>
          <a:ea typeface="+mn-ea"/>
          <a:cs typeface="+mn-cs"/>
        </a:defRPr>
      </a:lvl2pPr>
      <a:lvl3pPr marL="54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3pPr>
      <a:lvl4pPr marL="90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4pPr>
      <a:lvl5pPr marL="1260000" indent="-180000" algn="l" defTabSz="914400" rtl="0" eaLnBrk="1" latinLnBrk="0" hangingPunct="1">
        <a:lnSpc>
          <a:spcPct val="90000"/>
        </a:lnSpc>
        <a:spcBef>
          <a:spcPts val="1000"/>
        </a:spcBef>
        <a:buClr>
          <a:schemeClr val="accent3"/>
        </a:buClr>
        <a:buFont typeface="Arial" panose="020B0604020202020204" pitchFamily="34" charset="0"/>
        <a:buChar char="•"/>
        <a:defRPr sz="1200" b="0" i="0" kern="1200">
          <a:solidFill>
            <a:srgbClr val="093F8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D1EEFF1F-70B9-FE25-2B95-214DABD7D55B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CC63C52-C4F4-91CA-3A79-D930804D1054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446CA39-B59D-B537-E7F3-E4F6D6763D1C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7471A1F-168E-1C22-91F6-82F27B25EDA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B02FBDE7-FFBB-1F17-0F08-A7476FF079F9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FD75382-2F79-56BA-62F8-B56AC54E6EB3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410564F-A94C-0E23-16F2-1FFB6643996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4CE223D2-969E-E039-94DF-A57CF6DBB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3EABA97B-8381-0C0B-D12E-96BE7F68254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54316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91704-5C48-03AA-B85E-C09D5BA83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AEE0E0-263C-3D10-2BA9-DC5C03E66F6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985284-C65A-2BE6-BCBC-95D1F145D434}"/>
              </a:ext>
            </a:extLst>
          </p:cNvPr>
          <p:cNvSpPr>
            <a:spLocks noGrp="1"/>
          </p:cNvSpPr>
          <p:nvPr>
            <p:ph sz="quarter" idx="24"/>
          </p:nvPr>
        </p:nvSpPr>
        <p:spPr/>
        <p:txBody>
          <a:bodyPr/>
          <a:lstStyle/>
          <a:p>
            <a:endParaRPr lang="en-NO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E841D-CD8C-5647-84D1-5CE0DFF33AD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NO" dirty="0"/>
          </a:p>
        </p:txBody>
      </p:sp>
    </p:spTree>
    <p:extLst>
      <p:ext uri="{BB962C8B-B14F-4D97-AF65-F5344CB8AC3E}">
        <p14:creationId xmlns:p14="http://schemas.microsoft.com/office/powerpoint/2010/main" val="3921938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592969A-9C65-E681-695B-9FAC3661340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A6F2035-A9A3-71FE-E2D1-6ADB518E2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O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AB26ED9-DFD7-CC7E-7E08-172E4D3EFE3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en-NO"/>
          </a:p>
        </p:txBody>
      </p:sp>
    </p:spTree>
    <p:extLst>
      <p:ext uri="{BB962C8B-B14F-4D97-AF65-F5344CB8AC3E}">
        <p14:creationId xmlns:p14="http://schemas.microsoft.com/office/powerpoint/2010/main" val="1103156612"/>
      </p:ext>
    </p:extLst>
  </p:cSld>
  <p:clrMapOvr>
    <a:masterClrMapping/>
  </p:clrMapOvr>
</p:sld>
</file>

<file path=ppt/theme/theme1.xml><?xml version="1.0" encoding="utf-8"?>
<a:theme xmlns:a="http://schemas.openxmlformats.org/drawingml/2006/main" name="Text &amp; Images">
  <a:themeElements>
    <a:clrScheme name="BI Colour Palette">
      <a:dk1>
        <a:srgbClr val="001932"/>
      </a:dk1>
      <a:lt1>
        <a:srgbClr val="FFFFFF"/>
      </a:lt1>
      <a:dk2>
        <a:srgbClr val="002341"/>
      </a:dk2>
      <a:lt2>
        <a:srgbClr val="EBF3FF"/>
      </a:lt2>
      <a:accent1>
        <a:srgbClr val="093F82"/>
      </a:accent1>
      <a:accent2>
        <a:srgbClr val="8BB3EE"/>
      </a:accent2>
      <a:accent3>
        <a:srgbClr val="0A64FF"/>
      </a:accent3>
      <a:accent4>
        <a:srgbClr val="C5D9F7"/>
      </a:accent4>
      <a:accent5>
        <a:srgbClr val="597693"/>
      </a:accent5>
      <a:accent6>
        <a:srgbClr val="FFCD00"/>
      </a:accent6>
      <a:hlink>
        <a:srgbClr val="0A64FF"/>
      </a:hlink>
      <a:folHlink>
        <a:srgbClr val="597693"/>
      </a:folHlink>
    </a:clrScheme>
    <a:fontScheme name="BI Typography">
      <a:majorFont>
        <a:latin typeface="Museo Slab 500"/>
        <a:ea typeface=""/>
        <a:cs typeface=""/>
      </a:majorFont>
      <a:minorFont>
        <a:latin typeface="Museo Sans 300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BI-PowerPoint-Template-International-MFE-v1" id="{A2E35348-DA4B-0545-A3FD-F618A7C0FCF3}" vid="{D197A3A8-A3F6-DA4D-9677-C0E0D237B89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  <wetp:taskpane dockstate="right" visibility="0" width="350" row="0">
    <wetp:webextensionref xmlns:r="http://schemas.openxmlformats.org/officeDocument/2006/relationships" r:id="rId2"/>
  </wetp:taskpane>
  <wetp:taskpane dockstate="right" visibility="0" width="350" row="0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909DE579-449D-184B-B42A-F288B670D9B8}">
  <we:reference id="2c2b4e33-2c0f-43fe-84dc-2fdd5f884cef" version="1.0.0.0" store="developer" storeType="Registry"/>
  <we:alternateReferences/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6AD70E1-57B2-5E4C-9A9D-C49B802BE663}">
  <we:reference id="wa200011321" version="2.0.0.7" store="en-GB" storeType="OMEX"/>
  <we:alternateReferences>
    <we:reference id="WA200011321" version="2.0.0.7" store="WA20001132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C0679575-2CCA-6C4B-BDEA-509BC41860CF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14ec3307-dedb-4c56-96aa-ad4bed41455e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8E1BFEBBE0FB947BB8058B9528C04C2" ma:contentTypeVersion="19" ma:contentTypeDescription="Opprett et nytt dokument." ma:contentTypeScope="" ma:versionID="fa3e845555287c0283eda43eb41c7d3e">
  <xsd:schema xmlns:xsd="http://www.w3.org/2001/XMLSchema" xmlns:xs="http://www.w3.org/2001/XMLSchema" xmlns:p="http://schemas.microsoft.com/office/2006/metadata/properties" xmlns:ns2="c9ba93ea-c8fb-4df6-a8a3-4ca1ef73ce08" xmlns:ns3="fd963fd1-9b99-4a8a-8b87-336f18544da3" targetNamespace="http://schemas.microsoft.com/office/2006/metadata/properties" ma:root="true" ma:fieldsID="cd370193f8401cb657ae1d2615b7e736" ns2:_="" ns3:_="">
    <xsd:import namespace="c9ba93ea-c8fb-4df6-a8a3-4ca1ef73ce08"/>
    <xsd:import namespace="fd963fd1-9b99-4a8a-8b87-336f18544d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a93ea-c8fb-4df6-a8a3-4ca1ef73ce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Bildemerkelapper" ma:readOnly="false" ma:fieldId="{5cf76f15-5ced-4ddc-b409-7134ff3c332f}" ma:taxonomyMulti="true" ma:sspId="55554886-c2b2-42e7-ae49-e712ab45e6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63fd1-9b99-4a8a-8b87-336f18544da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85c9a56-01b5-4604-ad66-85064ea2bc54}" ma:internalName="TaxCatchAll" ma:showField="CatchAllData" ma:web="fd963fd1-9b99-4a8a-8b87-336f18544d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9ba93ea-c8fb-4df6-a8a3-4ca1ef73ce08">
      <Terms xmlns="http://schemas.microsoft.com/office/infopath/2007/PartnerControls"/>
    </lcf76f155ced4ddcb4097134ff3c332f>
    <TaxCatchAll xmlns="fd963fd1-9b99-4a8a-8b87-336f18544da3" xsi:nil="true"/>
  </documentManagement>
</p:properties>
</file>

<file path=customXml/itemProps1.xml><?xml version="1.0" encoding="utf-8"?>
<ds:datastoreItem xmlns:ds="http://schemas.openxmlformats.org/officeDocument/2006/customXml" ds:itemID="{1B7C6098-2BDE-45E7-B283-8ED21F1A5C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C9229E-E364-43EB-AED9-341071483511}">
  <ds:schemaRefs>
    <ds:schemaRef ds:uri="c9ba93ea-c8fb-4df6-a8a3-4ca1ef73ce08"/>
    <ds:schemaRef ds:uri="fd963fd1-9b99-4a8a-8b87-336f18544da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C1F0B6A-6253-43F5-A3CE-2AC9F71E81F0}">
  <ds:schemaRefs>
    <ds:schemaRef ds:uri="c9ba93ea-c8fb-4df6-a8a3-4ca1ef73ce08"/>
    <ds:schemaRef ds:uri="http://schemas.microsoft.com/office/2006/metadata/properties"/>
    <ds:schemaRef ds:uri="http://schemas.microsoft.com/office/2006/documentManagement/types"/>
    <ds:schemaRef ds:uri="http://purl.org/dc/terms/"/>
    <ds:schemaRef ds:uri="fd963fd1-9b99-4a8a-8b87-336f18544da3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9641a79b-5684-4ff8-89b0-3b715ae642f9}" enabled="1" method="Privileged" siteId="{adee44b2-91fc-40f1-abdd-9cc29351b5fd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Museo Slab 500</vt:lpstr>
      <vt:lpstr>Arial</vt:lpstr>
      <vt:lpstr>Aptos</vt:lpstr>
      <vt:lpstr>Museo Sans 300</vt:lpstr>
      <vt:lpstr>Text &amp; Images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Skjærstad, Martin Zupfer</dc:creator>
  <cp:lastModifiedBy>Skjærstad, Martin Zupfer</cp:lastModifiedBy>
  <cp:revision>1</cp:revision>
  <dcterms:created xsi:type="dcterms:W3CDTF">2026-10-22T11:45:40Z</dcterms:created>
  <dcterms:modified xsi:type="dcterms:W3CDTF">2026-10-22T12:15:07Z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0x01010038E1BFEBBE0FB947BB8058B9528C04C2</vt:lpwstr>
  </property>
  <property fmtid="{D5CDD505-2E9C-101B-9397-08002B2CF9AE}" pid="3" name="MediaServiceImageTags">
    <vt:lpwstr/>
  </property>
</Properties>
</file>